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8"/>
  </p:notesMasterIdLst>
  <p:sldIdLst>
    <p:sldId id="269" r:id="rId5"/>
    <p:sldId id="270" r:id="rId6"/>
    <p:sldId id="274" r:id="rId7"/>
    <p:sldId id="259" r:id="rId8"/>
    <p:sldId id="262" r:id="rId9"/>
    <p:sldId id="278" r:id="rId10"/>
    <p:sldId id="288" r:id="rId11"/>
    <p:sldId id="283" r:id="rId12"/>
    <p:sldId id="277" r:id="rId13"/>
    <p:sldId id="287" r:id="rId14"/>
    <p:sldId id="284" r:id="rId15"/>
    <p:sldId id="282" r:id="rId16"/>
    <p:sldId id="272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19B8E8A-4FBB-4D5A-BDE4-247640C05E93}" v="76" dt="2022-02-03T16:55:42.14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5" autoAdjust="0"/>
    <p:restoredTop sz="77122" autoAdjust="0"/>
  </p:normalViewPr>
  <p:slideViewPr>
    <p:cSldViewPr snapToGrid="0">
      <p:cViewPr varScale="1">
        <p:scale>
          <a:sx n="65" d="100"/>
          <a:sy n="65" d="100"/>
        </p:scale>
        <p:origin x="390" y="90"/>
      </p:cViewPr>
      <p:guideLst/>
    </p:cSldViewPr>
  </p:slideViewPr>
  <p:outlineViewPr>
    <p:cViewPr>
      <p:scale>
        <a:sx n="33" d="100"/>
        <a:sy n="33" d="100"/>
      </p:scale>
      <p:origin x="0" y="-5896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yssa Beer" userId="70d1b027-2e30-4425-a264-75cdd89f79d9" providerId="ADAL" clId="{619B8E8A-4FBB-4D5A-BDE4-247640C05E93}"/>
    <pc:docChg chg="undo custSel addSld delSld modSld sldOrd">
      <pc:chgData name="Alyssa Beer" userId="70d1b027-2e30-4425-a264-75cdd89f79d9" providerId="ADAL" clId="{619B8E8A-4FBB-4D5A-BDE4-247640C05E93}" dt="2022-01-31T22:35:16.499" v="532" actId="113"/>
      <pc:docMkLst>
        <pc:docMk/>
      </pc:docMkLst>
      <pc:sldChg chg="modSp mod">
        <pc:chgData name="Alyssa Beer" userId="70d1b027-2e30-4425-a264-75cdd89f79d9" providerId="ADAL" clId="{619B8E8A-4FBB-4D5A-BDE4-247640C05E93}" dt="2022-01-27T16:50:45.793" v="166" actId="948"/>
        <pc:sldMkLst>
          <pc:docMk/>
          <pc:sldMk cId="1959203618" sldId="259"/>
        </pc:sldMkLst>
        <pc:spChg chg="mod">
          <ac:chgData name="Alyssa Beer" userId="70d1b027-2e30-4425-a264-75cdd89f79d9" providerId="ADAL" clId="{619B8E8A-4FBB-4D5A-BDE4-247640C05E93}" dt="2022-01-27T16:50:35.443" v="165" actId="948"/>
          <ac:spMkLst>
            <pc:docMk/>
            <pc:sldMk cId="1959203618" sldId="259"/>
            <ac:spMk id="3" creationId="{00000000-0000-0000-0000-000000000000}"/>
          </ac:spMkLst>
        </pc:spChg>
        <pc:spChg chg="mod">
          <ac:chgData name="Alyssa Beer" userId="70d1b027-2e30-4425-a264-75cdd89f79d9" providerId="ADAL" clId="{619B8E8A-4FBB-4D5A-BDE4-247640C05E93}" dt="2022-01-27T16:50:45.793" v="166" actId="948"/>
          <ac:spMkLst>
            <pc:docMk/>
            <pc:sldMk cId="1959203618" sldId="259"/>
            <ac:spMk id="4" creationId="{00000000-0000-0000-0000-000000000000}"/>
          </ac:spMkLst>
        </pc:spChg>
      </pc:sldChg>
      <pc:sldChg chg="modSp mod">
        <pc:chgData name="Alyssa Beer" userId="70d1b027-2e30-4425-a264-75cdd89f79d9" providerId="ADAL" clId="{619B8E8A-4FBB-4D5A-BDE4-247640C05E93}" dt="2022-01-27T16:52:26.326" v="176" actId="207"/>
        <pc:sldMkLst>
          <pc:docMk/>
          <pc:sldMk cId="1027784077" sldId="262"/>
        </pc:sldMkLst>
        <pc:spChg chg="mod">
          <ac:chgData name="Alyssa Beer" userId="70d1b027-2e30-4425-a264-75cdd89f79d9" providerId="ADAL" clId="{619B8E8A-4FBB-4D5A-BDE4-247640C05E93}" dt="2022-01-27T16:46:36.431" v="116" actId="13244"/>
          <ac:spMkLst>
            <pc:docMk/>
            <pc:sldMk cId="1027784077" sldId="262"/>
            <ac:spMk id="3" creationId="{00000000-0000-0000-0000-000000000000}"/>
          </ac:spMkLst>
        </pc:spChg>
        <pc:spChg chg="mod">
          <ac:chgData name="Alyssa Beer" userId="70d1b027-2e30-4425-a264-75cdd89f79d9" providerId="ADAL" clId="{619B8E8A-4FBB-4D5A-BDE4-247640C05E93}" dt="2022-01-27T16:52:26.326" v="176" actId="207"/>
          <ac:spMkLst>
            <pc:docMk/>
            <pc:sldMk cId="1027784077" sldId="262"/>
            <ac:spMk id="4" creationId="{00000000-0000-0000-0000-000000000000}"/>
          </ac:spMkLst>
        </pc:spChg>
        <pc:picChg chg="mod">
          <ac:chgData name="Alyssa Beer" userId="70d1b027-2e30-4425-a264-75cdd89f79d9" providerId="ADAL" clId="{619B8E8A-4FBB-4D5A-BDE4-247640C05E93}" dt="2022-01-27T16:46:42.053" v="117" actId="13244"/>
          <ac:picMkLst>
            <pc:docMk/>
            <pc:sldMk cId="1027784077" sldId="262"/>
            <ac:picMk id="11" creationId="{C24FADB3-2631-4B7C-867B-3117F41718E7}"/>
          </ac:picMkLst>
        </pc:picChg>
      </pc:sldChg>
      <pc:sldChg chg="modSp mod">
        <pc:chgData name="Alyssa Beer" userId="70d1b027-2e30-4425-a264-75cdd89f79d9" providerId="ADAL" clId="{619B8E8A-4FBB-4D5A-BDE4-247640C05E93}" dt="2022-01-27T16:51:31.747" v="170" actId="948"/>
        <pc:sldMkLst>
          <pc:docMk/>
          <pc:sldMk cId="1885755929" sldId="270"/>
        </pc:sldMkLst>
        <pc:spChg chg="mod">
          <ac:chgData name="Alyssa Beer" userId="70d1b027-2e30-4425-a264-75cdd89f79d9" providerId="ADAL" clId="{619B8E8A-4FBB-4D5A-BDE4-247640C05E93}" dt="2022-01-27T16:51:31.747" v="170" actId="948"/>
          <ac:spMkLst>
            <pc:docMk/>
            <pc:sldMk cId="1885755929" sldId="270"/>
            <ac:spMk id="3" creationId="{00000000-0000-0000-0000-000000000000}"/>
          </ac:spMkLst>
        </pc:spChg>
      </pc:sldChg>
      <pc:sldChg chg="addSp modSp mod modNotesTx">
        <pc:chgData name="Alyssa Beer" userId="70d1b027-2e30-4425-a264-75cdd89f79d9" providerId="ADAL" clId="{619B8E8A-4FBB-4D5A-BDE4-247640C05E93}" dt="2022-01-31T22:35:16.499" v="532" actId="113"/>
        <pc:sldMkLst>
          <pc:docMk/>
          <pc:sldMk cId="2577222163" sldId="272"/>
        </pc:sldMkLst>
        <pc:spChg chg="add mod">
          <ac:chgData name="Alyssa Beer" userId="70d1b027-2e30-4425-a264-75cdd89f79d9" providerId="ADAL" clId="{619B8E8A-4FBB-4D5A-BDE4-247640C05E93}" dt="2022-01-27T16:48:29.594" v="128" actId="13244"/>
          <ac:spMkLst>
            <pc:docMk/>
            <pc:sldMk cId="2577222163" sldId="272"/>
            <ac:spMk id="2" creationId="{18E1AC40-AC7A-47E0-A5F5-56FCEE979E34}"/>
          </ac:spMkLst>
        </pc:spChg>
      </pc:sldChg>
      <pc:sldChg chg="addSp delSp modSp del mod ord modClrScheme chgLayout modNotesTx">
        <pc:chgData name="Alyssa Beer" userId="70d1b027-2e30-4425-a264-75cdd89f79d9" providerId="ADAL" clId="{619B8E8A-4FBB-4D5A-BDE4-247640C05E93}" dt="2022-01-27T16:59:29.013" v="494" actId="2696"/>
        <pc:sldMkLst>
          <pc:docMk/>
          <pc:sldMk cId="2515856488" sldId="273"/>
        </pc:sldMkLst>
        <pc:spChg chg="mod ord">
          <ac:chgData name="Alyssa Beer" userId="70d1b027-2e30-4425-a264-75cdd89f79d9" providerId="ADAL" clId="{619B8E8A-4FBB-4D5A-BDE4-247640C05E93}" dt="2022-01-27T16:55:27.311" v="184" actId="700"/>
          <ac:spMkLst>
            <pc:docMk/>
            <pc:sldMk cId="2515856488" sldId="273"/>
            <ac:spMk id="2" creationId="{00000000-0000-0000-0000-000000000000}"/>
          </ac:spMkLst>
        </pc:spChg>
        <pc:spChg chg="mod ord">
          <ac:chgData name="Alyssa Beer" userId="70d1b027-2e30-4425-a264-75cdd89f79d9" providerId="ADAL" clId="{619B8E8A-4FBB-4D5A-BDE4-247640C05E93}" dt="2022-01-27T16:55:49.070" v="190" actId="5793"/>
          <ac:spMkLst>
            <pc:docMk/>
            <pc:sldMk cId="2515856488" sldId="273"/>
            <ac:spMk id="3" creationId="{00000000-0000-0000-0000-000000000000}"/>
          </ac:spMkLst>
        </pc:spChg>
        <pc:spChg chg="mod ord">
          <ac:chgData name="Alyssa Beer" userId="70d1b027-2e30-4425-a264-75cdd89f79d9" providerId="ADAL" clId="{619B8E8A-4FBB-4D5A-BDE4-247640C05E93}" dt="2022-01-27T16:55:27.311" v="184" actId="700"/>
          <ac:spMkLst>
            <pc:docMk/>
            <pc:sldMk cId="2515856488" sldId="273"/>
            <ac:spMk id="4" creationId="{00000000-0000-0000-0000-000000000000}"/>
          </ac:spMkLst>
        </pc:spChg>
        <pc:spChg chg="add del mod ord">
          <ac:chgData name="Alyssa Beer" userId="70d1b027-2e30-4425-a264-75cdd89f79d9" providerId="ADAL" clId="{619B8E8A-4FBB-4D5A-BDE4-247640C05E93}" dt="2022-01-27T16:54:49.115" v="183" actId="700"/>
          <ac:spMkLst>
            <pc:docMk/>
            <pc:sldMk cId="2515856488" sldId="273"/>
            <ac:spMk id="5" creationId="{5221248C-37CC-4B66-8F14-D1D1E1C72780}"/>
          </ac:spMkLst>
        </pc:spChg>
        <pc:spChg chg="add mod ord">
          <ac:chgData name="Alyssa Beer" userId="70d1b027-2e30-4425-a264-75cdd89f79d9" providerId="ADAL" clId="{619B8E8A-4FBB-4D5A-BDE4-247640C05E93}" dt="2022-01-27T16:55:27.311" v="184" actId="700"/>
          <ac:spMkLst>
            <pc:docMk/>
            <pc:sldMk cId="2515856488" sldId="273"/>
            <ac:spMk id="6" creationId="{8B14A950-9CE9-4C5D-BF2B-69AAD7A9E5FD}"/>
          </ac:spMkLst>
        </pc:spChg>
      </pc:sldChg>
      <pc:sldChg chg="modSp mod">
        <pc:chgData name="Alyssa Beer" userId="70d1b027-2e30-4425-a264-75cdd89f79d9" providerId="ADAL" clId="{619B8E8A-4FBB-4D5A-BDE4-247640C05E93}" dt="2022-01-27T16:51:11.960" v="169" actId="948"/>
        <pc:sldMkLst>
          <pc:docMk/>
          <pc:sldMk cId="130180538" sldId="274"/>
        </pc:sldMkLst>
        <pc:spChg chg="mod">
          <ac:chgData name="Alyssa Beer" userId="70d1b027-2e30-4425-a264-75cdd89f79d9" providerId="ADAL" clId="{619B8E8A-4FBB-4D5A-BDE4-247640C05E93}" dt="2022-01-27T16:46:19.433" v="114" actId="13244"/>
          <ac:spMkLst>
            <pc:docMk/>
            <pc:sldMk cId="130180538" sldId="274"/>
            <ac:spMk id="3" creationId="{00000000-0000-0000-0000-000000000000}"/>
          </ac:spMkLst>
        </pc:spChg>
        <pc:spChg chg="mod">
          <ac:chgData name="Alyssa Beer" userId="70d1b027-2e30-4425-a264-75cdd89f79d9" providerId="ADAL" clId="{619B8E8A-4FBB-4D5A-BDE4-247640C05E93}" dt="2022-01-27T16:51:11.960" v="169" actId="948"/>
          <ac:spMkLst>
            <pc:docMk/>
            <pc:sldMk cId="130180538" sldId="274"/>
            <ac:spMk id="4" creationId="{00000000-0000-0000-0000-000000000000}"/>
          </ac:spMkLst>
        </pc:spChg>
      </pc:sldChg>
      <pc:sldChg chg="modSp">
        <pc:chgData name="Alyssa Beer" userId="70d1b027-2e30-4425-a264-75cdd89f79d9" providerId="ADAL" clId="{619B8E8A-4FBB-4D5A-BDE4-247640C05E93}" dt="2022-01-27T16:47:13.939" v="121" actId="13244"/>
        <pc:sldMkLst>
          <pc:docMk/>
          <pc:sldMk cId="570175969" sldId="277"/>
        </pc:sldMkLst>
        <pc:spChg chg="mod">
          <ac:chgData name="Alyssa Beer" userId="70d1b027-2e30-4425-a264-75cdd89f79d9" providerId="ADAL" clId="{619B8E8A-4FBB-4D5A-BDE4-247640C05E93}" dt="2022-01-27T16:47:09.911" v="120" actId="13244"/>
          <ac:spMkLst>
            <pc:docMk/>
            <pc:sldMk cId="570175969" sldId="277"/>
            <ac:spMk id="3" creationId="{00000000-0000-0000-0000-000000000000}"/>
          </ac:spMkLst>
        </pc:spChg>
        <pc:spChg chg="mod">
          <ac:chgData name="Alyssa Beer" userId="70d1b027-2e30-4425-a264-75cdd89f79d9" providerId="ADAL" clId="{619B8E8A-4FBB-4D5A-BDE4-247640C05E93}" dt="2022-01-27T16:47:13.939" v="121" actId="13244"/>
          <ac:spMkLst>
            <pc:docMk/>
            <pc:sldMk cId="570175969" sldId="277"/>
            <ac:spMk id="4" creationId="{00000000-0000-0000-0000-000000000000}"/>
          </ac:spMkLst>
        </pc:spChg>
      </pc:sldChg>
      <pc:sldChg chg="modSp mod modNotesTx">
        <pc:chgData name="Alyssa Beer" userId="70d1b027-2e30-4425-a264-75cdd89f79d9" providerId="ADAL" clId="{619B8E8A-4FBB-4D5A-BDE4-247640C05E93}" dt="2022-01-28T16:34:59" v="502" actId="20577"/>
        <pc:sldMkLst>
          <pc:docMk/>
          <pc:sldMk cId="3813768819" sldId="278"/>
        </pc:sldMkLst>
        <pc:spChg chg="mod">
          <ac:chgData name="Alyssa Beer" userId="70d1b027-2e30-4425-a264-75cdd89f79d9" providerId="ADAL" clId="{619B8E8A-4FBB-4D5A-BDE4-247640C05E93}" dt="2022-01-28T16:34:59" v="502" actId="20577"/>
          <ac:spMkLst>
            <pc:docMk/>
            <pc:sldMk cId="3813768819" sldId="278"/>
            <ac:spMk id="2" creationId="{00000000-0000-0000-0000-000000000000}"/>
          </ac:spMkLst>
        </pc:spChg>
        <pc:spChg chg="mod">
          <ac:chgData name="Alyssa Beer" userId="70d1b027-2e30-4425-a264-75cdd89f79d9" providerId="ADAL" clId="{619B8E8A-4FBB-4D5A-BDE4-247640C05E93}" dt="2022-01-27T17:01:40.521" v="495" actId="20577"/>
          <ac:spMkLst>
            <pc:docMk/>
            <pc:sldMk cId="3813768819" sldId="278"/>
            <ac:spMk id="3" creationId="{00000000-0000-0000-0000-000000000000}"/>
          </ac:spMkLst>
        </pc:spChg>
        <pc:spChg chg="mod">
          <ac:chgData name="Alyssa Beer" userId="70d1b027-2e30-4425-a264-75cdd89f79d9" providerId="ADAL" clId="{619B8E8A-4FBB-4D5A-BDE4-247640C05E93}" dt="2022-01-27T16:52:05.918" v="173" actId="207"/>
          <ac:spMkLst>
            <pc:docMk/>
            <pc:sldMk cId="3813768819" sldId="278"/>
            <ac:spMk id="4" creationId="{00000000-0000-0000-0000-000000000000}"/>
          </ac:spMkLst>
        </pc:spChg>
      </pc:sldChg>
      <pc:sldChg chg="modSp mod modNotesTx">
        <pc:chgData name="Alyssa Beer" userId="70d1b027-2e30-4425-a264-75cdd89f79d9" providerId="ADAL" clId="{619B8E8A-4FBB-4D5A-BDE4-247640C05E93}" dt="2022-01-27T16:49:51.571" v="162" actId="207"/>
        <pc:sldMkLst>
          <pc:docMk/>
          <pc:sldMk cId="1378712246" sldId="282"/>
        </pc:sldMkLst>
        <pc:spChg chg="mod">
          <ac:chgData name="Alyssa Beer" userId="70d1b027-2e30-4425-a264-75cdd89f79d9" providerId="ADAL" clId="{619B8E8A-4FBB-4D5A-BDE4-247640C05E93}" dt="2022-01-27T16:48:14.647" v="126" actId="13244"/>
          <ac:spMkLst>
            <pc:docMk/>
            <pc:sldMk cId="1378712246" sldId="282"/>
            <ac:spMk id="2" creationId="{00000000-0000-0000-0000-000000000000}"/>
          </ac:spMkLst>
        </pc:spChg>
        <pc:spChg chg="mod">
          <ac:chgData name="Alyssa Beer" userId="70d1b027-2e30-4425-a264-75cdd89f79d9" providerId="ADAL" clId="{619B8E8A-4FBB-4D5A-BDE4-247640C05E93}" dt="2022-01-27T16:49:51.571" v="162" actId="207"/>
          <ac:spMkLst>
            <pc:docMk/>
            <pc:sldMk cId="1378712246" sldId="282"/>
            <ac:spMk id="3" creationId="{00000000-0000-0000-0000-000000000000}"/>
          </ac:spMkLst>
        </pc:spChg>
      </pc:sldChg>
      <pc:sldChg chg="modSp">
        <pc:chgData name="Alyssa Beer" userId="70d1b027-2e30-4425-a264-75cdd89f79d9" providerId="ADAL" clId="{619B8E8A-4FBB-4D5A-BDE4-247640C05E93}" dt="2022-01-27T16:47:00.568" v="119" actId="13244"/>
        <pc:sldMkLst>
          <pc:docMk/>
          <pc:sldMk cId="1498396310" sldId="283"/>
        </pc:sldMkLst>
        <pc:spChg chg="mod">
          <ac:chgData name="Alyssa Beer" userId="70d1b027-2e30-4425-a264-75cdd89f79d9" providerId="ADAL" clId="{619B8E8A-4FBB-4D5A-BDE4-247640C05E93}" dt="2022-01-27T16:46:57.788" v="118" actId="13244"/>
          <ac:spMkLst>
            <pc:docMk/>
            <pc:sldMk cId="1498396310" sldId="283"/>
            <ac:spMk id="2" creationId="{00000000-0000-0000-0000-000000000000}"/>
          </ac:spMkLst>
        </pc:spChg>
        <pc:spChg chg="mod">
          <ac:chgData name="Alyssa Beer" userId="70d1b027-2e30-4425-a264-75cdd89f79d9" providerId="ADAL" clId="{619B8E8A-4FBB-4D5A-BDE4-247640C05E93}" dt="2022-01-27T16:47:00.568" v="119" actId="13244"/>
          <ac:spMkLst>
            <pc:docMk/>
            <pc:sldMk cId="1498396310" sldId="283"/>
            <ac:spMk id="3" creationId="{00000000-0000-0000-0000-000000000000}"/>
          </ac:spMkLst>
        </pc:spChg>
      </pc:sldChg>
      <pc:sldChg chg="modSp mod">
        <pc:chgData name="Alyssa Beer" userId="70d1b027-2e30-4425-a264-75cdd89f79d9" providerId="ADAL" clId="{619B8E8A-4FBB-4D5A-BDE4-247640C05E93}" dt="2022-01-27T16:50:07.064" v="164" actId="948"/>
        <pc:sldMkLst>
          <pc:docMk/>
          <pc:sldMk cId="169362589" sldId="284"/>
        </pc:sldMkLst>
        <pc:spChg chg="mod">
          <ac:chgData name="Alyssa Beer" userId="70d1b027-2e30-4425-a264-75cdd89f79d9" providerId="ADAL" clId="{619B8E8A-4FBB-4D5A-BDE4-247640C05E93}" dt="2022-01-27T16:49:18.850" v="150" actId="20577"/>
          <ac:spMkLst>
            <pc:docMk/>
            <pc:sldMk cId="169362589" sldId="284"/>
            <ac:spMk id="3" creationId="{00000000-0000-0000-0000-000000000000}"/>
          </ac:spMkLst>
        </pc:spChg>
        <pc:spChg chg="mod">
          <ac:chgData name="Alyssa Beer" userId="70d1b027-2e30-4425-a264-75cdd89f79d9" providerId="ADAL" clId="{619B8E8A-4FBB-4D5A-BDE4-247640C05E93}" dt="2022-01-27T16:50:07.064" v="164" actId="948"/>
          <ac:spMkLst>
            <pc:docMk/>
            <pc:sldMk cId="169362589" sldId="284"/>
            <ac:spMk id="4" creationId="{00000000-0000-0000-0000-000000000000}"/>
          </ac:spMkLst>
        </pc:spChg>
        <pc:picChg chg="mod">
          <ac:chgData name="Alyssa Beer" userId="70d1b027-2e30-4425-a264-75cdd89f79d9" providerId="ADAL" clId="{619B8E8A-4FBB-4D5A-BDE4-247640C05E93}" dt="2022-01-27T16:47:52.181" v="125" actId="13244"/>
          <ac:picMkLst>
            <pc:docMk/>
            <pc:sldMk cId="169362589" sldId="284"/>
            <ac:picMk id="7" creationId="{A08A4683-75D8-413A-9A7E-B40307A348C1}"/>
          </ac:picMkLst>
        </pc:picChg>
      </pc:sldChg>
      <pc:sldChg chg="modSp">
        <pc:chgData name="Alyssa Beer" userId="70d1b027-2e30-4425-a264-75cdd89f79d9" providerId="ADAL" clId="{619B8E8A-4FBB-4D5A-BDE4-247640C05E93}" dt="2022-01-27T16:49:27.478" v="160" actId="20577"/>
        <pc:sldMkLst>
          <pc:docMk/>
          <pc:sldMk cId="1097909344" sldId="287"/>
        </pc:sldMkLst>
        <pc:spChg chg="mod">
          <ac:chgData name="Alyssa Beer" userId="70d1b027-2e30-4425-a264-75cdd89f79d9" providerId="ADAL" clId="{619B8E8A-4FBB-4D5A-BDE4-247640C05E93}" dt="2022-01-27T16:49:27.478" v="160" actId="20577"/>
          <ac:spMkLst>
            <pc:docMk/>
            <pc:sldMk cId="1097909344" sldId="287"/>
            <ac:spMk id="3" creationId="{00000000-0000-0000-0000-000000000000}"/>
          </ac:spMkLst>
        </pc:spChg>
        <pc:spChg chg="mod">
          <ac:chgData name="Alyssa Beer" userId="70d1b027-2e30-4425-a264-75cdd89f79d9" providerId="ADAL" clId="{619B8E8A-4FBB-4D5A-BDE4-247640C05E93}" dt="2022-01-27T16:47:26.739" v="123" actId="13244"/>
          <ac:spMkLst>
            <pc:docMk/>
            <pc:sldMk cId="1097909344" sldId="287"/>
            <ac:spMk id="4" creationId="{00000000-0000-0000-0000-000000000000}"/>
          </ac:spMkLst>
        </pc:spChg>
      </pc:sldChg>
      <pc:sldChg chg="addSp delSp modSp new mod modClrScheme chgLayout modNotesTx">
        <pc:chgData name="Alyssa Beer" userId="70d1b027-2e30-4425-a264-75cdd89f79d9" providerId="ADAL" clId="{619B8E8A-4FBB-4D5A-BDE4-247640C05E93}" dt="2022-01-27T16:59:23.284" v="493" actId="20577"/>
        <pc:sldMkLst>
          <pc:docMk/>
          <pc:sldMk cId="3782626502" sldId="288"/>
        </pc:sldMkLst>
        <pc:spChg chg="del mod ord">
          <ac:chgData name="Alyssa Beer" userId="70d1b027-2e30-4425-a264-75cdd89f79d9" providerId="ADAL" clId="{619B8E8A-4FBB-4D5A-BDE4-247640C05E93}" dt="2022-01-27T16:56:37.966" v="322" actId="700"/>
          <ac:spMkLst>
            <pc:docMk/>
            <pc:sldMk cId="3782626502" sldId="288"/>
            <ac:spMk id="2" creationId="{F39F20A8-7703-4D0F-9EA4-89D5A0E943C3}"/>
          </ac:spMkLst>
        </pc:spChg>
        <pc:spChg chg="del mod ord">
          <ac:chgData name="Alyssa Beer" userId="70d1b027-2e30-4425-a264-75cdd89f79d9" providerId="ADAL" clId="{619B8E8A-4FBB-4D5A-BDE4-247640C05E93}" dt="2022-01-27T16:56:37.966" v="322" actId="700"/>
          <ac:spMkLst>
            <pc:docMk/>
            <pc:sldMk cId="3782626502" sldId="288"/>
            <ac:spMk id="3" creationId="{CCE10DCD-1522-4874-9FF5-C76C669D4055}"/>
          </ac:spMkLst>
        </pc:spChg>
        <pc:spChg chg="mod ord">
          <ac:chgData name="Alyssa Beer" userId="70d1b027-2e30-4425-a264-75cdd89f79d9" providerId="ADAL" clId="{619B8E8A-4FBB-4D5A-BDE4-247640C05E93}" dt="2022-01-27T16:57:39.789" v="377" actId="207"/>
          <ac:spMkLst>
            <pc:docMk/>
            <pc:sldMk cId="3782626502" sldId="288"/>
            <ac:spMk id="4" creationId="{57E26AF4-DC62-4615-8D36-C3FF342281AF}"/>
          </ac:spMkLst>
        </pc:spChg>
        <pc:spChg chg="mod ord">
          <ac:chgData name="Alyssa Beer" userId="70d1b027-2e30-4425-a264-75cdd89f79d9" providerId="ADAL" clId="{619B8E8A-4FBB-4D5A-BDE4-247640C05E93}" dt="2022-01-27T16:56:37.966" v="322" actId="700"/>
          <ac:spMkLst>
            <pc:docMk/>
            <pc:sldMk cId="3782626502" sldId="288"/>
            <ac:spMk id="5" creationId="{7F7F26CE-9099-46CE-BDEB-06AA7895FBC2}"/>
          </ac:spMkLst>
        </pc:spChg>
        <pc:spChg chg="add mod ord">
          <ac:chgData name="Alyssa Beer" userId="70d1b027-2e30-4425-a264-75cdd89f79d9" providerId="ADAL" clId="{619B8E8A-4FBB-4D5A-BDE4-247640C05E93}" dt="2022-01-27T16:59:05.472" v="491"/>
          <ac:spMkLst>
            <pc:docMk/>
            <pc:sldMk cId="3782626502" sldId="288"/>
            <ac:spMk id="6" creationId="{D24714D1-BAC5-4F73-A3BA-BB24DE23E99F}"/>
          </ac:spMkLst>
        </pc:spChg>
        <pc:spChg chg="add del mod ord">
          <ac:chgData name="Alyssa Beer" userId="70d1b027-2e30-4425-a264-75cdd89f79d9" providerId="ADAL" clId="{619B8E8A-4FBB-4D5A-BDE4-247640C05E93}" dt="2022-01-27T16:58:10.189" v="378" actId="931"/>
          <ac:spMkLst>
            <pc:docMk/>
            <pc:sldMk cId="3782626502" sldId="288"/>
            <ac:spMk id="7" creationId="{60F5DA20-DBAC-4F67-9896-2E428722C308}"/>
          </ac:spMkLst>
        </pc:spChg>
        <pc:picChg chg="add mod">
          <ac:chgData name="Alyssa Beer" userId="70d1b027-2e30-4425-a264-75cdd89f79d9" providerId="ADAL" clId="{619B8E8A-4FBB-4D5A-BDE4-247640C05E93}" dt="2022-01-27T16:58:28.269" v="490" actId="962"/>
          <ac:picMkLst>
            <pc:docMk/>
            <pc:sldMk cId="3782626502" sldId="288"/>
            <ac:picMk id="9" creationId="{016A1FA9-12C3-4905-8F3D-CA4969B54EBC}"/>
          </ac:picMkLst>
        </pc:picChg>
      </pc:sldChg>
    </pc:docChg>
  </pc:docChgLst>
  <pc:docChgLst>
    <pc:chgData name="marla" userId="S::marla_marlamckenna.com#ext#@nra.onmicrosoft.com::88e1024c-90b5-429c-b8cd-f0ca191ff401" providerId="AD" clId="Web-{FF52F073-E04E-255A-9BF2-798163733BEF}"/>
    <pc:docChg chg="modSld">
      <pc:chgData name="marla" userId="S::marla_marlamckenna.com#ext#@nra.onmicrosoft.com::88e1024c-90b5-429c-b8cd-f0ca191ff401" providerId="AD" clId="Web-{FF52F073-E04E-255A-9BF2-798163733BEF}" dt="2022-01-29T21:36:04.865" v="10" actId="20577"/>
      <pc:docMkLst>
        <pc:docMk/>
      </pc:docMkLst>
      <pc:sldChg chg="modSp">
        <pc:chgData name="marla" userId="S::marla_marlamckenna.com#ext#@nra.onmicrosoft.com::88e1024c-90b5-429c-b8cd-f0ca191ff401" providerId="AD" clId="Web-{FF52F073-E04E-255A-9BF2-798163733BEF}" dt="2022-01-29T21:28:34.276" v="7" actId="20577"/>
        <pc:sldMkLst>
          <pc:docMk/>
          <pc:sldMk cId="1959203618" sldId="259"/>
        </pc:sldMkLst>
        <pc:spChg chg="mod">
          <ac:chgData name="marla" userId="S::marla_marlamckenna.com#ext#@nra.onmicrosoft.com::88e1024c-90b5-429c-b8cd-f0ca191ff401" providerId="AD" clId="Web-{FF52F073-E04E-255A-9BF2-798163733BEF}" dt="2022-01-29T21:28:34.276" v="7" actId="20577"/>
          <ac:spMkLst>
            <pc:docMk/>
            <pc:sldMk cId="1959203618" sldId="259"/>
            <ac:spMk id="4" creationId="{00000000-0000-0000-0000-000000000000}"/>
          </ac:spMkLst>
        </pc:spChg>
      </pc:sldChg>
      <pc:sldChg chg="modSp">
        <pc:chgData name="marla" userId="S::marla_marlamckenna.com#ext#@nra.onmicrosoft.com::88e1024c-90b5-429c-b8cd-f0ca191ff401" providerId="AD" clId="Web-{FF52F073-E04E-255A-9BF2-798163733BEF}" dt="2022-01-29T21:29:05.900" v="8"/>
        <pc:sldMkLst>
          <pc:docMk/>
          <pc:sldMk cId="1027784077" sldId="262"/>
        </pc:sldMkLst>
        <pc:picChg chg="mod">
          <ac:chgData name="marla" userId="S::marla_marlamckenna.com#ext#@nra.onmicrosoft.com::88e1024c-90b5-429c-b8cd-f0ca191ff401" providerId="AD" clId="Web-{FF52F073-E04E-255A-9BF2-798163733BEF}" dt="2022-01-29T21:29:05.900" v="8"/>
          <ac:picMkLst>
            <pc:docMk/>
            <pc:sldMk cId="1027784077" sldId="262"/>
            <ac:picMk id="11" creationId="{C24FADB3-2631-4B7C-867B-3117F41718E7}"/>
          </ac:picMkLst>
        </pc:picChg>
      </pc:sldChg>
      <pc:sldChg chg="modSp">
        <pc:chgData name="marla" userId="S::marla_marlamckenna.com#ext#@nra.onmicrosoft.com::88e1024c-90b5-429c-b8cd-f0ca191ff401" providerId="AD" clId="Web-{FF52F073-E04E-255A-9BF2-798163733BEF}" dt="2022-01-29T21:27:44.589" v="3" actId="20577"/>
        <pc:sldMkLst>
          <pc:docMk/>
          <pc:sldMk cId="1885755929" sldId="270"/>
        </pc:sldMkLst>
        <pc:spChg chg="mod">
          <ac:chgData name="marla" userId="S::marla_marlamckenna.com#ext#@nra.onmicrosoft.com::88e1024c-90b5-429c-b8cd-f0ca191ff401" providerId="AD" clId="Web-{FF52F073-E04E-255A-9BF2-798163733BEF}" dt="2022-01-29T21:27:44.589" v="3" actId="20577"/>
          <ac:spMkLst>
            <pc:docMk/>
            <pc:sldMk cId="1885755929" sldId="270"/>
            <ac:spMk id="3" creationId="{00000000-0000-0000-0000-000000000000}"/>
          </ac:spMkLst>
        </pc:spChg>
      </pc:sldChg>
      <pc:sldChg chg="modSp">
        <pc:chgData name="marla" userId="S::marla_marlamckenna.com#ext#@nra.onmicrosoft.com::88e1024c-90b5-429c-b8cd-f0ca191ff401" providerId="AD" clId="Web-{FF52F073-E04E-255A-9BF2-798163733BEF}" dt="2022-01-29T21:36:04.865" v="10" actId="20577"/>
        <pc:sldMkLst>
          <pc:docMk/>
          <pc:sldMk cId="3782626502" sldId="288"/>
        </pc:sldMkLst>
        <pc:spChg chg="mod">
          <ac:chgData name="marla" userId="S::marla_marlamckenna.com#ext#@nra.onmicrosoft.com::88e1024c-90b5-429c-b8cd-f0ca191ff401" providerId="AD" clId="Web-{FF52F073-E04E-255A-9BF2-798163733BEF}" dt="2022-01-29T21:36:04.865" v="10" actId="20577"/>
          <ac:spMkLst>
            <pc:docMk/>
            <pc:sldMk cId="3782626502" sldId="288"/>
            <ac:spMk id="4" creationId="{57E26AF4-DC62-4615-8D36-C3FF342281AF}"/>
          </ac:spMkLst>
        </pc:spChg>
      </pc:sldChg>
    </pc:docChg>
  </pc:docChgLst>
  <pc:docChgLst>
    <pc:chgData name="marla" userId="S::marla_marlamckenna.com#ext#@nra.onmicrosoft.com::88e1024c-90b5-429c-b8cd-f0ca191ff401" providerId="AD" clId="Web-{F5686037-FD4A-0250-5024-4DB3ABBCDCC5}"/>
    <pc:docChg chg="modSld">
      <pc:chgData name="marla" userId="S::marla_marlamckenna.com#ext#@nra.onmicrosoft.com::88e1024c-90b5-429c-b8cd-f0ca191ff401" providerId="AD" clId="Web-{F5686037-FD4A-0250-5024-4DB3ABBCDCC5}" dt="2022-01-20T18:24:46.846" v="1"/>
      <pc:docMkLst>
        <pc:docMk/>
      </pc:docMkLst>
      <pc:sldChg chg="modSp">
        <pc:chgData name="marla" userId="S::marla_marlamckenna.com#ext#@nra.onmicrosoft.com::88e1024c-90b5-429c-b8cd-f0ca191ff401" providerId="AD" clId="Web-{F5686037-FD4A-0250-5024-4DB3ABBCDCC5}" dt="2022-01-20T18:24:27.283" v="0"/>
        <pc:sldMkLst>
          <pc:docMk/>
          <pc:sldMk cId="570175969" sldId="277"/>
        </pc:sldMkLst>
        <pc:picChg chg="mod">
          <ac:chgData name="marla" userId="S::marla_marlamckenna.com#ext#@nra.onmicrosoft.com::88e1024c-90b5-429c-b8cd-f0ca191ff401" providerId="AD" clId="Web-{F5686037-FD4A-0250-5024-4DB3ABBCDCC5}" dt="2022-01-20T18:24:27.283" v="0"/>
          <ac:picMkLst>
            <pc:docMk/>
            <pc:sldMk cId="570175969" sldId="277"/>
            <ac:picMk id="11" creationId="{0D37D6BE-6419-4CDD-BE93-E55DC7DF823C}"/>
          </ac:picMkLst>
        </pc:picChg>
      </pc:sldChg>
      <pc:sldChg chg="modSp">
        <pc:chgData name="marla" userId="S::marla_marlamckenna.com#ext#@nra.onmicrosoft.com::88e1024c-90b5-429c-b8cd-f0ca191ff401" providerId="AD" clId="Web-{F5686037-FD4A-0250-5024-4DB3ABBCDCC5}" dt="2022-01-20T18:24:46.846" v="1"/>
        <pc:sldMkLst>
          <pc:docMk/>
          <pc:sldMk cId="1097909344" sldId="287"/>
        </pc:sldMkLst>
        <pc:picChg chg="mod">
          <ac:chgData name="marla" userId="S::marla_marlamckenna.com#ext#@nra.onmicrosoft.com::88e1024c-90b5-429c-b8cd-f0ca191ff401" providerId="AD" clId="Web-{F5686037-FD4A-0250-5024-4DB3ABBCDCC5}" dt="2022-01-20T18:24:46.846" v="1"/>
          <ac:picMkLst>
            <pc:docMk/>
            <pc:sldMk cId="1097909344" sldId="287"/>
            <ac:picMk id="7" creationId="{8CC881AD-8B7B-4E73-B083-7863F7A715D7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2279C0-CB4F-400F-B97C-C319709EDC7B}" type="datetimeFigureOut">
              <a:rPr lang="en-US" smtClean="0"/>
              <a:t>2/3/2022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429607-C4A6-4C2D-8D0F-A21533BAE4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8467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Instructor Notes</a:t>
            </a:r>
          </a:p>
          <a:p>
            <a:r>
              <a:rPr lang="en-US" dirty="0"/>
              <a:t>*This slide contains Core Food Safety content.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429607-C4A6-4C2D-8D0F-A21533BAE4D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58320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Instructor Notes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*This slide contains Core Food Safety content. </a:t>
            </a:r>
            <a:endParaRPr lang="en-US" b="1" dirty="0"/>
          </a:p>
          <a:p>
            <a:r>
              <a:rPr lang="en-US" sz="1200" b="1" kern="1200" dirty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0"/>
                <a:cs typeface="ＭＳ Ｐゴシック" charset="0"/>
              </a:rPr>
              <a:t>Knowledge Check</a:t>
            </a:r>
          </a:p>
          <a:p>
            <a:pPr marL="228600" indent="-228600">
              <a:buAutoNum type="arabicPeriod"/>
            </a:pPr>
            <a:r>
              <a:rPr lang="en-US" b="0" i="0" dirty="0">
                <a:effectLst/>
                <a:latin typeface="Arial" panose="020B0604020202020204" pitchFamily="34" charset="0"/>
              </a:rPr>
              <a:t>What are the Big Nine allergens?</a:t>
            </a:r>
          </a:p>
          <a:p>
            <a:pPr marL="228600" indent="-228600">
              <a:buAutoNum type="arabicPeriod"/>
            </a:pPr>
            <a:r>
              <a:rPr lang="en-US" b="0" i="0" dirty="0">
                <a:effectLst/>
                <a:latin typeface="Arial" panose="020B0604020202020204" pitchFamily="34" charset="0"/>
              </a:rPr>
              <a:t>Name three ways cross-contact can be avoided.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429607-C4A6-4C2D-8D0F-A21533BAE4D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1547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u="sng" dirty="0"/>
              <a:t>Answers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/>
              <a:t>1. </a:t>
            </a:r>
            <a:r>
              <a:rPr lang="en-US" sz="1200" b="1" i="0" dirty="0">
                <a:effectLst/>
              </a:rPr>
              <a:t>What are some ways to keep food safe from physical contaminants? </a:t>
            </a:r>
            <a:endParaRPr lang="en-US" b="1" dirty="0"/>
          </a:p>
          <a:p>
            <a:pPr marL="0" indent="0">
              <a:spcBef>
                <a:spcPts val="1800"/>
              </a:spcBef>
              <a:buNone/>
            </a:pPr>
            <a:r>
              <a:rPr lang="en-US" sz="1200" b="0" i="0" dirty="0">
                <a:effectLst/>
              </a:rPr>
              <a:t>There are several ways to keep food safe from physical contaminants</a:t>
            </a:r>
          </a:p>
          <a:p>
            <a:pPr marL="342900" indent="-3429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1200" b="0" i="0" dirty="0">
                <a:effectLst/>
              </a:rPr>
              <a:t>Purchase food from approved, reputable suppliers. </a:t>
            </a:r>
          </a:p>
          <a:p>
            <a:pPr marL="342900" indent="-3429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1200" b="0" i="0" dirty="0">
                <a:effectLst/>
              </a:rPr>
              <a:t>Closely inspect the food you receive. </a:t>
            </a:r>
          </a:p>
          <a:p>
            <a:pPr marL="342900" indent="-3429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1200" b="0" i="0" dirty="0">
                <a:effectLst/>
              </a:rPr>
              <a:t>Take steps to make sure no physical contaminants can get into food in your operation. This includes making sure that food handlers practice good personal hygiene.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/>
              <a:t>2. </a:t>
            </a:r>
            <a:r>
              <a:rPr lang="en-US" sz="1200" b="1" i="0" dirty="0">
                <a:effectLst/>
              </a:rPr>
              <a:t>A prep cook has decided to wear earrings while working. What is the food safety risk?</a:t>
            </a:r>
            <a:endParaRPr lang="en-US" b="1" dirty="0"/>
          </a:p>
          <a:p>
            <a:r>
              <a:rPr lang="en-US" sz="1800" b="0" dirty="0">
                <a:effectLst/>
                <a:highlight>
                  <a:srgbClr val="00FF00"/>
                </a:highlight>
                <a:latin typeface="Calibri" panose="020F0502020204030204" pitchFamily="34" charset="0"/>
                <a:ea typeface="Calibri" panose="020F0502020204030204" pitchFamily="34" charset="0"/>
              </a:rPr>
              <a:t>The earrings could fall into food and contaminate it. </a:t>
            </a:r>
            <a:r>
              <a:rPr lang="en-US" sz="1800" dirty="0">
                <a:effectLst/>
                <a:highlight>
                  <a:srgbClr val="00FF00"/>
                </a:highlight>
                <a:latin typeface="Calibri" panose="020F0502020204030204" pitchFamily="34" charset="0"/>
                <a:ea typeface="Calibri" panose="020F0502020204030204" pitchFamily="34" charset="0"/>
              </a:rPr>
              <a:t>If a person were to bite down or eat the earrings, they could receive a cut or dental damage, or even choke.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1" dirty="0">
                <a:effectLst/>
                <a:highlight>
                  <a:srgbClr val="00FF00"/>
                </a:highlight>
                <a:latin typeface="Calibri" panose="020F0502020204030204" pitchFamily="34" charset="0"/>
                <a:ea typeface="Calibri" panose="020F0502020204030204" pitchFamily="34" charset="0"/>
              </a:rPr>
              <a:t>3. </a:t>
            </a:r>
            <a:r>
              <a:rPr lang="en-US" sz="1800" b="1" i="0" dirty="0">
                <a:effectLst/>
              </a:rPr>
              <a:t>What are some ways to keep chemicals from contaminating food? </a:t>
            </a:r>
            <a:endParaRPr lang="en-US" sz="1800" b="1" dirty="0">
              <a:effectLst/>
              <a:highlight>
                <a:srgbClr val="00FF00"/>
              </a:highlight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 fontAlgn="base">
              <a:spcBef>
                <a:spcPts val="0"/>
              </a:spcBef>
              <a:spcAft>
                <a:spcPts val="0"/>
              </a:spcAft>
            </a:pPr>
            <a:r>
              <a:rPr lang="en-US" sz="1800" b="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There are several ways to keep chemicals from contaminating food: </a:t>
            </a:r>
            <a:endParaRPr lang="en-US" sz="1800" b="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 fontAlgn="base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dirty="0">
                <a:effectLst/>
                <a:latin typeface="Calibri" panose="020F0502020204030204" pitchFamily="34" charset="0"/>
                <a:ea typeface="MS Mincho" panose="02020609040205080304" pitchFamily="49" charset="-128"/>
              </a:rPr>
              <a:t>Make sure chemicals are approved for use in a foodservice operation. 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 fontAlgn="base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dirty="0">
                <a:effectLst/>
                <a:latin typeface="Calibri" panose="020F0502020204030204" pitchFamily="34" charset="0"/>
                <a:ea typeface="MS Mincho" panose="02020609040205080304" pitchFamily="49" charset="-128"/>
              </a:rPr>
              <a:t>Purchase chemicals from approved, reputable suppliers. 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 fontAlgn="base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dirty="0">
                <a:effectLst/>
                <a:latin typeface="Calibri" panose="020F0502020204030204" pitchFamily="34" charset="0"/>
                <a:ea typeface="MS Mincho" panose="02020609040205080304" pitchFamily="49" charset="-128"/>
              </a:rPr>
              <a:t>Store chemicals away from prep areas, food-storage areas, and service areas. 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 fontAlgn="base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dirty="0">
                <a:effectLst/>
                <a:latin typeface="Calibri" panose="020F0502020204030204" pitchFamily="34" charset="0"/>
                <a:ea typeface="MS Mincho" panose="02020609040205080304" pitchFamily="49" charset="-128"/>
              </a:rPr>
              <a:t>Separate chemicals from food and food-contact surfaces by spacing and partitioning. 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 fontAlgn="base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dirty="0">
                <a:effectLst/>
                <a:latin typeface="Calibri" panose="020F0502020204030204" pitchFamily="34" charset="0"/>
                <a:ea typeface="MS Mincho" panose="02020609040205080304" pitchFamily="49" charset="-128"/>
              </a:rPr>
              <a:t>Do not store chemicals above food or food-contact surfaces. 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 fontAlgn="base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dirty="0">
                <a:effectLst/>
                <a:latin typeface="Calibri" panose="020F0502020204030204" pitchFamily="34" charset="0"/>
                <a:ea typeface="MS Mincho" panose="02020609040205080304" pitchFamily="49" charset="-128"/>
              </a:rPr>
              <a:t>Use chemicals for their intended use and follow manufacturers</a:t>
            </a:r>
            <a:r>
              <a:rPr lang="en-US" sz="1800" dirty="0">
                <a:effectLst/>
                <a:latin typeface="MS Mincho" panose="02020609040205080304" pitchFamily="49" charset="-128"/>
                <a:ea typeface="Times New Roman" panose="02020603050405020304" pitchFamily="18" charset="0"/>
                <a:cs typeface="Segoe UI" panose="020B0502040204020203" pitchFamily="34" charset="0"/>
              </a:rPr>
              <a:t>’</a:t>
            </a:r>
            <a:r>
              <a:rPr lang="en-US" sz="1800" dirty="0">
                <a:effectLst/>
                <a:latin typeface="Calibri" panose="020F0502020204030204" pitchFamily="34" charset="0"/>
                <a:ea typeface="MS Mincho" panose="02020609040205080304" pitchFamily="49" charset="-128"/>
              </a:rPr>
              <a:t> directions. 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 fontAlgn="base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dirty="0">
                <a:effectLst/>
                <a:latin typeface="Calibri" panose="020F0502020204030204" pitchFamily="34" charset="0"/>
                <a:ea typeface="MS Mincho" panose="02020609040205080304" pitchFamily="49" charset="-128"/>
              </a:rPr>
              <a:t>Only handle food with equipment and utensils approved for foodservice use. 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 fontAlgn="base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dirty="0">
                <a:effectLst/>
                <a:latin typeface="Calibri" panose="020F0502020204030204" pitchFamily="34" charset="0"/>
                <a:ea typeface="MS Mincho" panose="02020609040205080304" pitchFamily="49" charset="-128"/>
              </a:rPr>
              <a:t>Make sure the manufacturers</a:t>
            </a:r>
            <a:r>
              <a:rPr lang="en-US" sz="1800" dirty="0">
                <a:effectLst/>
                <a:latin typeface="MS Mincho" panose="02020609040205080304" pitchFamily="49" charset="-128"/>
                <a:ea typeface="Times New Roman" panose="02020603050405020304" pitchFamily="18" charset="0"/>
                <a:cs typeface="Segoe UI" panose="020B0502040204020203" pitchFamily="34" charset="0"/>
              </a:rPr>
              <a:t>’</a:t>
            </a:r>
            <a:r>
              <a:rPr lang="en-US" sz="1800" dirty="0">
                <a:effectLst/>
                <a:latin typeface="Calibri" panose="020F0502020204030204" pitchFamily="34" charset="0"/>
                <a:ea typeface="MS Mincho" panose="02020609040205080304" pitchFamily="49" charset="-128"/>
              </a:rPr>
              <a:t> labels on original chemical containers are readable. 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 fontAlgn="base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dirty="0">
                <a:effectLst/>
                <a:latin typeface="Calibri" panose="020F0502020204030204" pitchFamily="34" charset="0"/>
                <a:ea typeface="MS Mincho" panose="02020609040205080304" pitchFamily="49" charset="-128"/>
              </a:rPr>
              <a:t>Follow the manufacturers</a:t>
            </a:r>
            <a:r>
              <a:rPr lang="en-US" sz="1800" dirty="0">
                <a:effectLst/>
                <a:latin typeface="MS Mincho" panose="02020609040205080304" pitchFamily="49" charset="-128"/>
                <a:ea typeface="Times New Roman" panose="02020603050405020304" pitchFamily="18" charset="0"/>
                <a:cs typeface="Segoe UI" panose="020B0502040204020203" pitchFamily="34" charset="0"/>
              </a:rPr>
              <a:t>’</a:t>
            </a:r>
            <a:r>
              <a:rPr lang="en-US" sz="1800" dirty="0">
                <a:effectLst/>
                <a:latin typeface="Calibri" panose="020F0502020204030204" pitchFamily="34" charset="0"/>
                <a:ea typeface="MS Mincho" panose="02020609040205080304" pitchFamily="49" charset="-128"/>
              </a:rPr>
              <a:t> directions and local regulatory requirements when throwing out chemicals. 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4. </a:t>
            </a:r>
            <a:r>
              <a:rPr lang="en-US" sz="1800" b="1" i="0" dirty="0">
                <a:effectLst/>
              </a:rPr>
              <a:t>What are some ways to prevent the deliberate contamination of food? </a:t>
            </a:r>
            <a:endParaRPr lang="en-US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There are several ways to prevent the deliberate contamination of food: 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• Make sure that the products you receive are from safe sources. 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• Monitor the security of products in the operation. 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• Know who is in the operation. 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• Keep information related to food defense accessible. 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• Identify what you will do and who you will contact if there is suspicious activity or a threat at your operation.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/>
              <a:t>5. </a:t>
            </a:r>
            <a:r>
              <a:rPr lang="en-US" sz="1200" b="1" i="0" dirty="0">
                <a:effectLst/>
              </a:rPr>
              <a:t>What measures can be taken to help ensure the safety of guests with food allergies? </a:t>
            </a:r>
            <a:endParaRPr lang="en-US" b="1" dirty="0"/>
          </a:p>
          <a:p>
            <a:pPr marL="0" marR="0" fontAlgn="base">
              <a:spcBef>
                <a:spcPts val="0"/>
              </a:spcBef>
              <a:spcAft>
                <a:spcPts val="0"/>
              </a:spcAft>
            </a:pPr>
            <a:r>
              <a:rPr lang="en-US" sz="1800" b="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There are several measures that can be taken by both service staff and kitchen staff to ensure the safety of guests with food allergies. </a:t>
            </a:r>
            <a:endParaRPr lang="en-US" sz="1800" b="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fontAlgn="base">
              <a:spcBef>
                <a:spcPts val="0"/>
              </a:spcBef>
              <a:spcAft>
                <a:spcPts val="0"/>
              </a:spcAft>
            </a:pPr>
            <a:r>
              <a:rPr lang="en-US" sz="1800" b="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Service staff: </a:t>
            </a:r>
            <a:endParaRPr lang="en-US" sz="1800" b="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 fontAlgn="base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dirty="0">
                <a:effectLst/>
                <a:latin typeface="Calibri" panose="020F0502020204030204" pitchFamily="34" charset="0"/>
                <a:ea typeface="MS Mincho" panose="02020609040205080304" pitchFamily="49" charset="-128"/>
              </a:rPr>
              <a:t>Describe dishes so guests know how they are prepared. 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 fontAlgn="base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dirty="0">
                <a:effectLst/>
                <a:latin typeface="Calibri" panose="020F0502020204030204" pitchFamily="34" charset="0"/>
                <a:ea typeface="MS Mincho" panose="02020609040205080304" pitchFamily="49" charset="-128"/>
              </a:rPr>
              <a:t>Tell guests if the food they are allergic to is in the menu item. 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 fontAlgn="base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dirty="0">
                <a:effectLst/>
                <a:latin typeface="Calibri" panose="020F0502020204030204" pitchFamily="34" charset="0"/>
                <a:ea typeface="MS Mincho" panose="02020609040205080304" pitchFamily="49" charset="-128"/>
              </a:rPr>
              <a:t>Identify any secret ingredients. 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 fontAlgn="base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dirty="0">
                <a:effectLst/>
                <a:latin typeface="Calibri" panose="020F0502020204030204" pitchFamily="34" charset="0"/>
                <a:ea typeface="MS Mincho" panose="02020609040205080304" pitchFamily="49" charset="-128"/>
              </a:rPr>
              <a:t>Suggest menu items that do not contain the food that the guest is allergic to. 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 fontAlgn="base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dirty="0">
                <a:effectLst/>
                <a:latin typeface="Calibri" panose="020F0502020204030204" pitchFamily="34" charset="0"/>
                <a:ea typeface="MS Mincho" panose="02020609040205080304" pitchFamily="49" charset="-128"/>
              </a:rPr>
              <a:t>Clearly mark the order for the guest with the identified food allergy. 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 fontAlgn="base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dirty="0">
                <a:effectLst/>
                <a:latin typeface="Calibri" panose="020F0502020204030204" pitchFamily="34" charset="0"/>
                <a:ea typeface="MS Mincho" panose="02020609040205080304" pitchFamily="49" charset="-128"/>
              </a:rPr>
              <a:t>Deliver food to the guest with the allergy separately from other food delivered to the table. 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fontAlgn="base">
              <a:spcBef>
                <a:spcPts val="0"/>
              </a:spcBef>
              <a:spcAft>
                <a:spcPts val="0"/>
              </a:spcAft>
            </a:pPr>
            <a:r>
              <a:rPr lang="en-US" sz="1800" b="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Kitchen staff: </a:t>
            </a:r>
            <a:endParaRPr lang="en-US" sz="1800" b="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 fontAlgn="base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dirty="0">
                <a:effectLst/>
                <a:latin typeface="Calibri" panose="020F0502020204030204" pitchFamily="34" charset="0"/>
                <a:ea typeface="MS Mincho" panose="02020609040205080304" pitchFamily="49" charset="-128"/>
              </a:rPr>
              <a:t>Check recipes and ingredient labels to confirm that the allergen is not present. 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 fontAlgn="base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dirty="0">
                <a:effectLst/>
                <a:latin typeface="Calibri" panose="020F0502020204030204" pitchFamily="34" charset="0"/>
                <a:ea typeface="MS Mincho" panose="02020609040205080304" pitchFamily="49" charset="-128"/>
              </a:rPr>
              <a:t>Wash, rinse, and sanitize cookware, utensils, and equipment before prepping food.</a:t>
            </a:r>
            <a:r>
              <a:rPr lang="en-US" sz="1800" dirty="0">
                <a:effectLst/>
                <a:latin typeface="MS Mincho" panose="02020609040205080304" pitchFamily="49" charset="-128"/>
                <a:ea typeface="Times New Roman" panose="02020603050405020304" pitchFamily="18" charset="0"/>
                <a:cs typeface="Segoe UI" panose="020B0502040204020203" pitchFamily="34" charset="0"/>
              </a:rPr>
              <a:t> </a:t>
            </a:r>
            <a:r>
              <a:rPr lang="en-US" sz="1800" dirty="0">
                <a:effectLst/>
                <a:latin typeface="Calibri" panose="020F0502020204030204" pitchFamily="34" charset="0"/>
                <a:ea typeface="MS Mincho" panose="02020609040205080304" pitchFamily="49" charset="-128"/>
              </a:rPr>
              <a:t>If possible, use a separate set of cooking utensils just for allergen special orders</a:t>
            </a:r>
            <a:r>
              <a:rPr lang="en-US" sz="1800" dirty="0">
                <a:effectLst/>
                <a:latin typeface="MS Mincho" panose="02020609040205080304" pitchFamily="49" charset="-128"/>
                <a:ea typeface="Times New Roman" panose="02020603050405020304" pitchFamily="18" charset="0"/>
                <a:cs typeface="Segoe UI" panose="020B0502040204020203" pitchFamily="34" charset="0"/>
              </a:rPr>
              <a:t>. 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 fontAlgn="base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dirty="0">
                <a:effectLst/>
                <a:latin typeface="Calibri" panose="020F0502020204030204" pitchFamily="34" charset="0"/>
                <a:ea typeface="MS Mincho" panose="02020609040205080304" pitchFamily="49" charset="-128"/>
              </a:rPr>
              <a:t>Make sure the allergen does not touch anything for guests with food allergies, including food, beverages, utensils, equipment, and gloves. 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 fontAlgn="base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dirty="0">
                <a:effectLst/>
                <a:latin typeface="Calibri" panose="020F0502020204030204" pitchFamily="34" charset="0"/>
                <a:ea typeface="MS Mincho" panose="02020609040205080304" pitchFamily="49" charset="-128"/>
              </a:rPr>
              <a:t>Wash your hands and change gloves before prepping food. 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 fontAlgn="base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dirty="0">
                <a:effectLst/>
                <a:latin typeface="Calibri" panose="020F0502020204030204" pitchFamily="34" charset="0"/>
                <a:ea typeface="MS Mincho" panose="02020609040205080304" pitchFamily="49" charset="-128"/>
              </a:rPr>
              <a:t>Use separate fryers and cooking oils when frying food for guests with food allergies. 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 fontAlgn="base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dirty="0">
                <a:effectLst/>
                <a:latin typeface="Calibri" panose="020F0502020204030204" pitchFamily="34" charset="0"/>
                <a:ea typeface="MS Mincho" panose="02020609040205080304" pitchFamily="49" charset="-128"/>
              </a:rPr>
              <a:t>Label food packaged on-site</a:t>
            </a:r>
            <a:r>
              <a:rPr lang="en-US" sz="1800" dirty="0">
                <a:effectLst/>
                <a:latin typeface="MS Mincho" panose="02020609040205080304" pitchFamily="49" charset="-128"/>
                <a:ea typeface="Times New Roman" panose="02020603050405020304" pitchFamily="18" charset="0"/>
                <a:cs typeface="Segoe UI" panose="020B0502040204020203" pitchFamily="34" charset="0"/>
              </a:rPr>
              <a:t>. 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429607-C4A6-4C2D-8D0F-A21533BAE4D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1536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Instructor Notes</a:t>
            </a:r>
          </a:p>
          <a:p>
            <a:r>
              <a:rPr lang="en-US" dirty="0"/>
              <a:t>*This slide contains Core Food Safety content.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429607-C4A6-4C2D-8D0F-A21533BAE4D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012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Instructor Notes</a:t>
            </a:r>
          </a:p>
          <a:p>
            <a:r>
              <a:rPr lang="en-US" dirty="0"/>
              <a:t>*This slide contains Core Food Safety content. </a:t>
            </a:r>
          </a:p>
          <a:p>
            <a:r>
              <a:rPr lang="en-US" sz="1200" dirty="0"/>
              <a:t>Holding acidic food in items made from pewter, copper, zinc, and some types of painted pottery increases risk of contamination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429607-C4A6-4C2D-8D0F-A21533BAE4D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8825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Instructor Notes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*This slide contains Core Food Safety content. </a:t>
            </a:r>
          </a:p>
          <a:p>
            <a:r>
              <a:rPr lang="en-US" dirty="0"/>
              <a:t>NEVER store chemicals above food or food-contact surfaces.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i="0" dirty="0">
                <a:effectLst/>
                <a:latin typeface="Arial" panose="020B0604020202020204" pitchFamily="34" charset="0"/>
              </a:rPr>
              <a:t>Knowledge Check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b="0" i="0" dirty="0">
                <a:effectLst/>
                <a:latin typeface="Arial" panose="020B0604020202020204" pitchFamily="34" charset="0"/>
              </a:rPr>
              <a:t>Name an example of a physical contaminant. 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b="0" i="0" dirty="0">
                <a:effectLst/>
                <a:latin typeface="Arial" panose="020B0604020202020204" pitchFamily="34" charset="0"/>
              </a:rPr>
              <a:t>How can chemical contamination be prevented?</a:t>
            </a:r>
            <a:endParaRPr lang="en-US" dirty="0">
              <a:latin typeface="Times New Roman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429607-C4A6-4C2D-8D0F-A21533BAE4D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4575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Instructor Notes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*This slide contains Core Food Safety content. </a:t>
            </a:r>
            <a:endParaRPr lang="en-US" b="1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i="0" dirty="0">
                <a:effectLst/>
                <a:latin typeface="Arial" panose="020B0604020202020204" pitchFamily="34" charset="0"/>
              </a:rPr>
              <a:t>Knowledge Check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b="0" i="0" dirty="0">
                <a:effectLst/>
                <a:latin typeface="Arial" panose="020B0604020202020204" pitchFamily="34" charset="0"/>
              </a:rPr>
              <a:t>What is a food defense program?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b="0" i="0" dirty="0">
                <a:effectLst/>
                <a:latin typeface="Arial" panose="020B0604020202020204" pitchFamily="34" charset="0"/>
              </a:rPr>
              <a:t>A manager is limiting access to storage and prep areas. Which step of ALERT is the manager performing?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429607-C4A6-4C2D-8D0F-A21533BAE4D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7109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Instructor Notes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*This slide contains Core Food Safety content.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Initially symptoms of an allergic reaction may be mild, but they can become serious quickly. If a customer is having an allergic reaction to food, call the emergency number in your area.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429607-C4A6-4C2D-8D0F-A21533BAE4D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799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Instructor Notes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*This slide contains Core Food Safety content. </a:t>
            </a:r>
            <a:endParaRPr lang="en-US" b="1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0" dirty="0"/>
              <a:t>Activity: </a:t>
            </a:r>
            <a:r>
              <a:rPr lang="en-US" b="0" i="1" dirty="0"/>
              <a:t>Allergens </a:t>
            </a:r>
            <a:r>
              <a:rPr lang="en-US" b="0" i="1" dirty="0">
                <a:solidFill>
                  <a:srgbClr val="1A1A1A"/>
                </a:solidFill>
                <a:effectLst/>
                <a:latin typeface="Arial" panose="020B0604020202020204" pitchFamily="34" charset="0"/>
              </a:rPr>
              <a:t>à la Carte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429607-C4A6-4C2D-8D0F-A21533BAE4D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5890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14300" indent="-114300" eaLnBrk="1" hangingPunct="1"/>
            <a:r>
              <a:rPr lang="en-US" b="1" dirty="0">
                <a:latin typeface="Times New Roman" charset="0"/>
              </a:rPr>
              <a:t>Instructor Notes</a:t>
            </a:r>
          </a:p>
          <a:p>
            <a:pPr marL="114300" indent="-114300" eaLnBrk="1" hangingPunct="1"/>
            <a:r>
              <a:rPr lang="en-US" b="0" dirty="0">
                <a:latin typeface="Times New Roman" charset="0"/>
              </a:rPr>
              <a:t>*This slide contains Core Food Safety content.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429607-C4A6-4C2D-8D0F-A21533BAE4D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2570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Instructor Notes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*This slide contains Core Food Safety content. </a:t>
            </a:r>
            <a:endParaRPr lang="en-US" b="1" dirty="0"/>
          </a:p>
          <a:p>
            <a:pPr marL="0" indent="0" eaLnBrk="1" hangingPunct="1">
              <a:buFontTx/>
              <a:buNone/>
            </a:pPr>
            <a:r>
              <a:rPr lang="en-US" dirty="0">
                <a:latin typeface="Times New Roman" charset="0"/>
              </a:rPr>
              <a:t>Staff must make sure that allergens are not transferred from food or food-contact surfaces</a:t>
            </a:r>
            <a:r>
              <a:rPr lang="en-US" baseline="0" dirty="0">
                <a:latin typeface="Times New Roman" charset="0"/>
              </a:rPr>
              <a:t> </a:t>
            </a:r>
            <a:r>
              <a:rPr lang="en-US" dirty="0">
                <a:latin typeface="Times New Roman" charset="0"/>
              </a:rPr>
              <a:t>containing an allergen to the food served to the customer. This is called cross-contact.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429607-C4A6-4C2D-8D0F-A21533BAE4D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7066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99248" y="914400"/>
            <a:ext cx="4334256" cy="1371600"/>
          </a:xfrm>
        </p:spPr>
        <p:txBody>
          <a:bodyPr lIns="182880" rIns="182880" anchor="t" anchorCtr="0">
            <a:noAutofit/>
          </a:bodyPr>
          <a:lstStyle>
            <a:lvl1pPr>
              <a:defRPr sz="9600" baseline="0">
                <a:solidFill>
                  <a:schemeClr val="bg2"/>
                </a:solidFill>
              </a:defRPr>
            </a:lvl1pPr>
          </a:lstStyle>
          <a:p>
            <a:r>
              <a:rPr lang="en-US" dirty="0" err="1"/>
              <a:t>Ch</a:t>
            </a:r>
            <a:r>
              <a:rPr lang="en-US" dirty="0"/>
              <a:t>#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7543800" y="5029200"/>
            <a:ext cx="4648199" cy="914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7543800" y="5943600"/>
            <a:ext cx="4645152" cy="9144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7543800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5" name="Rectangle 14"/>
          <p:cNvSpPr/>
          <p:nvPr userDrawn="1"/>
        </p:nvSpPr>
        <p:spPr>
          <a:xfrm>
            <a:off x="7546848" y="4937760"/>
            <a:ext cx="4645152" cy="9144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7699246" y="6336792"/>
            <a:ext cx="4334257" cy="369332"/>
          </a:xfrm>
          <a:prstGeom prst="rect">
            <a:avLst/>
          </a:prstGeom>
        </p:spPr>
        <p:txBody>
          <a:bodyPr wrap="square" lIns="182880" rIns="182880">
            <a:spAutoFit/>
          </a:bodyPr>
          <a:lstStyle/>
          <a:p>
            <a:r>
              <a:rPr lang="en-US" sz="600" dirty="0"/>
              <a:t>©2022 National Restaurant Association Educational Foundation (NRAEF). All rights reserved. </a:t>
            </a:r>
            <a:r>
              <a:rPr lang="en-US" sz="600" dirty="0" err="1"/>
              <a:t>ServSafe</a:t>
            </a:r>
            <a:r>
              <a:rPr lang="en-US" sz="600" dirty="0"/>
              <a:t>® is a trademark of the NRAEF. National Restaurant Association® and the arc design are trademarks of the National Restaurant Association. Reproducible for instructional use only. Not for individual sale.</a:t>
            </a:r>
          </a:p>
        </p:txBody>
      </p:sp>
      <p:sp>
        <p:nvSpPr>
          <p:cNvPr id="18" name="Rectangle 17"/>
          <p:cNvSpPr/>
          <p:nvPr userDrawn="1"/>
        </p:nvSpPr>
        <p:spPr>
          <a:xfrm>
            <a:off x="7699246" y="5120640"/>
            <a:ext cx="4334257" cy="769441"/>
          </a:xfrm>
          <a:prstGeom prst="rect">
            <a:avLst/>
          </a:prstGeom>
        </p:spPr>
        <p:txBody>
          <a:bodyPr wrap="square" lIns="91440" rIns="91440">
            <a:spAutoFit/>
          </a:bodyPr>
          <a:lstStyle/>
          <a:p>
            <a:r>
              <a:rPr lang="en-US" sz="2600" b="1" spc="-50" baseline="0" dirty="0">
                <a:solidFill>
                  <a:schemeClr val="bg1"/>
                </a:solidFill>
                <a:latin typeface="+mj-lt"/>
              </a:rPr>
              <a:t>SERVSAFE</a:t>
            </a:r>
            <a:r>
              <a:rPr lang="en-US" sz="2600" b="1" spc="-50" baseline="0" dirty="0">
                <a:solidFill>
                  <a:schemeClr val="bg2"/>
                </a:solidFill>
                <a:latin typeface="+mj-lt"/>
              </a:rPr>
              <a:t> COURSEBOOK</a:t>
            </a:r>
          </a:p>
          <a:p>
            <a:pPr algn="r"/>
            <a:r>
              <a:rPr lang="en-US" sz="1800" b="1" dirty="0">
                <a:solidFill>
                  <a:schemeClr val="bg1"/>
                </a:solidFill>
                <a:latin typeface="+mj-lt"/>
              </a:rPr>
              <a:t>8th Edition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1"/>
          </p:nvPr>
        </p:nvSpPr>
        <p:spPr>
          <a:xfrm>
            <a:off x="7699375" y="2711450"/>
            <a:ext cx="4333875" cy="1908175"/>
          </a:xfrm>
        </p:spPr>
        <p:txBody>
          <a:bodyPr lIns="182880" rIns="182880">
            <a:normAutofit/>
          </a:bodyPr>
          <a:lstStyle>
            <a:lvl1pPr>
              <a:defRPr sz="3200" baseline="0"/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4960" y="155448"/>
            <a:ext cx="1448290" cy="647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193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Photos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8321040" y="1554481"/>
            <a:ext cx="3246120" cy="2011680"/>
          </a:xfrm>
          <a:ln>
            <a:solidFill>
              <a:schemeClr val="tx2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1"/>
            <a:ext cx="12192000" cy="914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1524" y="914401"/>
            <a:ext cx="12188952" cy="9144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5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8321040" y="3894137"/>
            <a:ext cx="3246120" cy="2011680"/>
          </a:xfrm>
          <a:ln>
            <a:solidFill>
              <a:schemeClr val="tx2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1" name="Picture Placeholder 11"/>
          <p:cNvSpPr>
            <a:spLocks noGrp="1"/>
          </p:cNvSpPr>
          <p:nvPr>
            <p:ph type="pic" sz="quarter" idx="14"/>
          </p:nvPr>
        </p:nvSpPr>
        <p:spPr>
          <a:xfrm>
            <a:off x="612648" y="1554480"/>
            <a:ext cx="3246120" cy="2011680"/>
          </a:xfrm>
          <a:ln>
            <a:solidFill>
              <a:schemeClr val="tx2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3" name="Picture Placeholder 11"/>
          <p:cNvSpPr>
            <a:spLocks noGrp="1"/>
          </p:cNvSpPr>
          <p:nvPr>
            <p:ph type="pic" sz="quarter" idx="15"/>
          </p:nvPr>
        </p:nvSpPr>
        <p:spPr>
          <a:xfrm>
            <a:off x="612648" y="3894136"/>
            <a:ext cx="3246120" cy="2011680"/>
          </a:xfrm>
          <a:ln>
            <a:solidFill>
              <a:schemeClr val="tx2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4" name="Picture Placeholder 11"/>
          <p:cNvSpPr>
            <a:spLocks noGrp="1"/>
          </p:cNvSpPr>
          <p:nvPr>
            <p:ph type="pic" sz="quarter" idx="16"/>
          </p:nvPr>
        </p:nvSpPr>
        <p:spPr>
          <a:xfrm>
            <a:off x="4480560" y="1554480"/>
            <a:ext cx="3246120" cy="2011680"/>
          </a:xfrm>
          <a:ln>
            <a:solidFill>
              <a:schemeClr val="tx2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6" name="Picture Placeholder 11"/>
          <p:cNvSpPr>
            <a:spLocks noGrp="1"/>
          </p:cNvSpPr>
          <p:nvPr>
            <p:ph type="pic" sz="quarter" idx="17"/>
          </p:nvPr>
        </p:nvSpPr>
        <p:spPr>
          <a:xfrm>
            <a:off x="4480560" y="3894136"/>
            <a:ext cx="3246120" cy="2011680"/>
          </a:xfrm>
          <a:ln>
            <a:solidFill>
              <a:schemeClr val="tx2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7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609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BF568A59-ACA4-4C70-9252-AAB755DA2F6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661248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Knowledge Che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609600" y="914401"/>
            <a:ext cx="10972800" cy="914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Knowledge Check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61963" indent="-461963">
              <a:buClr>
                <a:schemeClr val="accent1"/>
              </a:buClr>
              <a:buFont typeface="+mj-lt"/>
              <a:buAutoNum type="arabicPeriod"/>
              <a:defRPr>
                <a:solidFill>
                  <a:schemeClr val="accent1"/>
                </a:solidFill>
              </a:defRPr>
            </a:lvl1pPr>
            <a:lvl2pPr marL="457200" indent="0">
              <a:buClr>
                <a:schemeClr val="accent1"/>
              </a:buClr>
              <a:buFontTx/>
              <a:buNone/>
              <a:defRPr>
                <a:solidFill>
                  <a:schemeClr val="accent1"/>
                </a:solidFill>
              </a:defRPr>
            </a:lvl2pPr>
            <a:lvl3pPr marL="1257300" indent="-342900"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accent1"/>
                </a:solidFill>
              </a:defRPr>
            </a:lvl3pPr>
            <a:lvl4pPr marL="1657350" indent="-285750"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accent1"/>
                </a:solidFill>
              </a:defRPr>
            </a:lvl4pPr>
            <a:lvl5pPr marL="2114550" indent="-285750"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609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BF568A59-ACA4-4C70-9252-AAB755DA2F6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454564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bar 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Clr>
                <a:schemeClr val="accent1"/>
              </a:buClr>
              <a:buFontTx/>
              <a:buNone/>
              <a:defRPr>
                <a:solidFill>
                  <a:schemeClr val="bg1"/>
                </a:solidFill>
              </a:defRPr>
            </a:lvl1pPr>
            <a:lvl2pPr marL="457200" indent="0">
              <a:buClr>
                <a:schemeClr val="accent1"/>
              </a:buClr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Clr>
                <a:schemeClr val="accent1"/>
              </a:buClr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Clr>
                <a:schemeClr val="accent1"/>
              </a:buClr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Clr>
                <a:schemeClr val="accent1"/>
              </a:buClr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52400" y="182880"/>
            <a:ext cx="8732520" cy="5492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7162" y="182880"/>
            <a:ext cx="2095238" cy="673016"/>
          </a:xfrm>
          <a:prstGeom prst="rect">
            <a:avLst/>
          </a:prstGeom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609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BF568A59-ACA4-4C70-9252-AAB755DA2F6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838502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bar Tex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54480"/>
            <a:ext cx="5184648" cy="4351338"/>
          </a:xfrm>
        </p:spPr>
        <p:txBody>
          <a:bodyPr/>
          <a:lstStyle>
            <a:lvl1pPr marL="0" indent="0">
              <a:buClr>
                <a:schemeClr val="accent1"/>
              </a:buClr>
              <a:buFontTx/>
              <a:buNone/>
              <a:defRPr>
                <a:solidFill>
                  <a:schemeClr val="bg1"/>
                </a:solidFill>
              </a:defRPr>
            </a:lvl1pPr>
            <a:lvl2pPr marL="457200" indent="0">
              <a:buClr>
                <a:schemeClr val="accent1"/>
              </a:buClr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Clr>
                <a:schemeClr val="accent1"/>
              </a:buClr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Clr>
                <a:schemeClr val="accent1"/>
              </a:buClr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Clr>
                <a:schemeClr val="accent1"/>
              </a:buClr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52400" y="182880"/>
            <a:ext cx="8732520" cy="5492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7162" y="182880"/>
            <a:ext cx="2095238" cy="673016"/>
          </a:xfrm>
          <a:prstGeom prst="rect">
            <a:avLst/>
          </a:prstGeom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609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BF568A59-ACA4-4C70-9252-AAB755DA2F6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400800" y="1554481"/>
            <a:ext cx="5184648" cy="4351338"/>
          </a:xfrm>
          <a:ln>
            <a:solidFill>
              <a:schemeClr val="bg1"/>
            </a:solidFill>
          </a:ln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83098412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cussion Questions">
    <p:bg>
      <p:bgPr>
        <a:solidFill>
          <a:schemeClr val="accent2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1524" y="914401"/>
            <a:ext cx="12188952" cy="9144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514350" indent="-514350">
              <a:buClr>
                <a:schemeClr val="tx1"/>
              </a:buClr>
              <a:buFont typeface="+mj-lt"/>
              <a:buAutoNum type="arabicPeriod"/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609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BF568A59-ACA4-4C70-9252-AAB755DA2F6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155448" y="182880"/>
            <a:ext cx="7315200" cy="584775"/>
          </a:xfrm>
          <a:prstGeom prst="rect">
            <a:avLst/>
          </a:prstGeom>
          <a:noFill/>
        </p:spPr>
        <p:txBody>
          <a:bodyPr wrap="square" lIns="457200" rIns="548640" rtlCol="0">
            <a:spAutoFit/>
          </a:bodyPr>
          <a:lstStyle/>
          <a:p>
            <a:r>
              <a:rPr lang="en-US" sz="3200" b="1" spc="-50" baseline="0" dirty="0">
                <a:solidFill>
                  <a:schemeClr val="bg1"/>
                </a:solidFill>
                <a:latin typeface="+mj-lt"/>
              </a:rPr>
              <a:t>Discussion Questions</a:t>
            </a:r>
          </a:p>
        </p:txBody>
      </p:sp>
    </p:spTree>
    <p:extLst>
      <p:ext uri="{BB962C8B-B14F-4D97-AF65-F5344CB8AC3E}">
        <p14:creationId xmlns:p14="http://schemas.microsoft.com/office/powerpoint/2010/main" val="1397407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914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1524" y="914401"/>
            <a:ext cx="12188952" cy="9144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609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BF568A59-ACA4-4C70-9252-AAB755DA2F6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6694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Text Hal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914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1524" y="914401"/>
            <a:ext cx="12188952" cy="9144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54480"/>
            <a:ext cx="5184648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0"/>
          </p:nvPr>
        </p:nvSpPr>
        <p:spPr>
          <a:xfrm>
            <a:off x="6400800" y="1554480"/>
            <a:ext cx="5184648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609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BF568A59-ACA4-4C70-9252-AAB755DA2F6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881027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Photo Hal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6400800" y="1554480"/>
            <a:ext cx="5181600" cy="4351337"/>
          </a:xfrm>
          <a:ln>
            <a:solidFill>
              <a:schemeClr val="tx2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1"/>
            <a:ext cx="12192000" cy="914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1524" y="914401"/>
            <a:ext cx="12188952" cy="9144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2648" y="1554480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609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BF568A59-ACA4-4C70-9252-AAB755DA2F6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934698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Pho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8321040" y="1554480"/>
            <a:ext cx="3246120" cy="4351337"/>
          </a:xfrm>
          <a:ln>
            <a:solidFill>
              <a:schemeClr val="tx2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1"/>
            <a:ext cx="12192000" cy="914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1524" y="914401"/>
            <a:ext cx="12188952" cy="9144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2648" y="1554480"/>
            <a:ext cx="7114032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609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BF568A59-ACA4-4C70-9252-AAB755DA2F6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833244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2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8321040" y="1554481"/>
            <a:ext cx="3246120" cy="2011680"/>
          </a:xfrm>
          <a:ln>
            <a:solidFill>
              <a:schemeClr val="tx2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1"/>
            <a:ext cx="12192000" cy="914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1524" y="914401"/>
            <a:ext cx="12188952" cy="9144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2648" y="1554480"/>
            <a:ext cx="7114032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8321040" y="3894137"/>
            <a:ext cx="3246120" cy="2011680"/>
          </a:xfrm>
          <a:ln>
            <a:solidFill>
              <a:schemeClr val="tx2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6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609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BF568A59-ACA4-4C70-9252-AAB755DA2F6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53418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612648" y="1554479"/>
            <a:ext cx="5181600" cy="4351337"/>
          </a:xfrm>
          <a:ln>
            <a:solidFill>
              <a:schemeClr val="tx2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6400800" y="1554480"/>
            <a:ext cx="5181600" cy="4351337"/>
          </a:xfrm>
          <a:ln>
            <a:solidFill>
              <a:schemeClr val="tx2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1"/>
            <a:ext cx="12192000" cy="914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1524" y="914401"/>
            <a:ext cx="12188952" cy="9144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609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BF568A59-ACA4-4C70-9252-AAB755DA2F6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106294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8321040" y="1554480"/>
            <a:ext cx="3246120" cy="4351337"/>
          </a:xfrm>
          <a:ln>
            <a:solidFill>
              <a:schemeClr val="tx2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1"/>
            <a:ext cx="12192000" cy="914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1524" y="914401"/>
            <a:ext cx="12188952" cy="9144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612648" y="1554479"/>
            <a:ext cx="3246120" cy="4351337"/>
          </a:xfrm>
          <a:ln>
            <a:solidFill>
              <a:schemeClr val="tx2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3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4480560" y="1554479"/>
            <a:ext cx="3246120" cy="4351337"/>
          </a:xfrm>
          <a:ln>
            <a:solidFill>
              <a:schemeClr val="tx2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4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609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BF568A59-ACA4-4C70-9252-AAB755DA2F6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495391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hotos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6400800" y="1554481"/>
            <a:ext cx="3246120" cy="2011680"/>
          </a:xfrm>
          <a:ln>
            <a:solidFill>
              <a:schemeClr val="tx2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1"/>
            <a:ext cx="12192000" cy="914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1524" y="914401"/>
            <a:ext cx="12188952" cy="9144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5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6400800" y="3894137"/>
            <a:ext cx="3246120" cy="2011680"/>
          </a:xfrm>
          <a:ln>
            <a:solidFill>
              <a:schemeClr val="tx2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4" name="Picture Placeholder 11"/>
          <p:cNvSpPr>
            <a:spLocks noGrp="1"/>
          </p:cNvSpPr>
          <p:nvPr>
            <p:ph type="pic" sz="quarter" idx="16"/>
          </p:nvPr>
        </p:nvSpPr>
        <p:spPr>
          <a:xfrm>
            <a:off x="2542032" y="1554480"/>
            <a:ext cx="3246120" cy="2011680"/>
          </a:xfrm>
          <a:ln>
            <a:solidFill>
              <a:schemeClr val="tx2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6" name="Picture Placeholder 11"/>
          <p:cNvSpPr>
            <a:spLocks noGrp="1"/>
          </p:cNvSpPr>
          <p:nvPr>
            <p:ph type="pic" sz="quarter" idx="17"/>
          </p:nvPr>
        </p:nvSpPr>
        <p:spPr>
          <a:xfrm>
            <a:off x="2542032" y="3894136"/>
            <a:ext cx="3246120" cy="2011680"/>
          </a:xfrm>
          <a:ln>
            <a:solidFill>
              <a:schemeClr val="tx2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7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609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BF568A59-ACA4-4C70-9252-AAB755DA2F6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072978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400" y="182880"/>
            <a:ext cx="11887200" cy="549276"/>
          </a:xfrm>
          <a:prstGeom prst="rect">
            <a:avLst/>
          </a:prstGeom>
        </p:spPr>
        <p:txBody>
          <a:bodyPr vert="horz" lIns="457200" tIns="45720" rIns="45720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54480"/>
            <a:ext cx="10972800" cy="4351338"/>
          </a:xfrm>
          <a:prstGeom prst="rect">
            <a:avLst/>
          </a:prstGeom>
        </p:spPr>
        <p:txBody>
          <a:bodyPr vert="horz" lIns="457200" tIns="45720" rIns="45720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609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BF568A59-ACA4-4C70-9252-AAB755DA2F6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539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70" r:id="rId2"/>
    <p:sldLayoutId id="2147483662" r:id="rId3"/>
    <p:sldLayoutId id="2147483652" r:id="rId4"/>
    <p:sldLayoutId id="2147483660" r:id="rId5"/>
    <p:sldLayoutId id="2147483663" r:id="rId6"/>
    <p:sldLayoutId id="2147483666" r:id="rId7"/>
    <p:sldLayoutId id="2147483667" r:id="rId8"/>
    <p:sldLayoutId id="2147483665" r:id="rId9"/>
    <p:sldLayoutId id="2147483664" r:id="rId10"/>
    <p:sldLayoutId id="2147483668" r:id="rId11"/>
    <p:sldLayoutId id="2147483669" r:id="rId12"/>
    <p:sldLayoutId id="2147483671" r:id="rId13"/>
    <p:sldLayoutId id="2147483672" r:id="rId1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 spc="-50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3600"/>
        </a:spcBef>
        <a:buClr>
          <a:schemeClr val="bg2"/>
        </a:buClr>
        <a:buSzPct val="100000"/>
        <a:buFont typeface="Arial" panose="020B0604020202020204" pitchFamily="34" charset="0"/>
        <a:buNone/>
        <a:defRPr sz="2800" b="1" kern="1200" spc="-50" baseline="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bg2"/>
        </a:buClr>
        <a:buSzPct val="100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bg2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bg2"/>
        </a:buClr>
        <a:buSzPct val="100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bg2"/>
        </a:buClr>
        <a:buSzPct val="100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</a:t>
            </a:r>
          </a:p>
        </p:txBody>
      </p:sp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0CD7DCE8-DD46-41EB-973D-157EFAF345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2" r="602"/>
          <a:stretch>
            <a:fillRect/>
          </a:stretch>
        </p:blipFill>
        <p:spPr/>
      </p:pic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Contamination, Food Allergens, and Foodborne Illness</a:t>
            </a:r>
          </a:p>
        </p:txBody>
      </p:sp>
    </p:spTree>
    <p:extLst>
      <p:ext uri="{BB962C8B-B14F-4D97-AF65-F5344CB8AC3E}">
        <p14:creationId xmlns:p14="http://schemas.microsoft.com/office/powerpoint/2010/main" val="39190651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Preventing Allergic Reactions: Service 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612648" y="1554479"/>
            <a:ext cx="7114032" cy="4508969"/>
          </a:xfrm>
        </p:spPr>
        <p:txBody>
          <a:bodyPr>
            <a:normAutofit/>
          </a:bodyPr>
          <a:lstStyle/>
          <a:p>
            <a:pPr>
              <a:spcBef>
                <a:spcPts val="1800"/>
              </a:spcBef>
            </a:pPr>
            <a:r>
              <a:rPr lang="en-US" u="sng" dirty="0"/>
              <a:t>Service Staff </a:t>
            </a:r>
          </a:p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b="0" dirty="0"/>
              <a:t>Describe menu and preparation to guests.</a:t>
            </a:r>
          </a:p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b="0" dirty="0"/>
              <a:t>Clearly identify the guest’s order for </a:t>
            </a:r>
            <a:br>
              <a:rPr lang="en-US" b="0" dirty="0"/>
            </a:br>
            <a:r>
              <a:rPr lang="en-US" b="0" dirty="0"/>
              <a:t>kitchen and service staff.</a:t>
            </a:r>
          </a:p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b="0" dirty="0"/>
              <a:t>Deliver food separately to prevent </a:t>
            </a:r>
            <a:br>
              <a:rPr lang="en-US" b="0" dirty="0"/>
            </a:br>
            <a:r>
              <a:rPr lang="en-US" b="0" dirty="0"/>
              <a:t>cross-contact.</a:t>
            </a:r>
          </a:p>
          <a:p>
            <a:endParaRPr lang="en-US" dirty="0"/>
          </a:p>
        </p:txBody>
      </p:sp>
      <p:pic>
        <p:nvPicPr>
          <p:cNvPr id="7" name="Picture Placeholder 6" descr="A server hand-delivering food to a customer with a food allergy">
            <a:extLst>
              <a:ext uri="{FF2B5EF4-FFF2-40B4-BE49-F238E27FC236}">
                <a16:creationId xmlns:a16="http://schemas.microsoft.com/office/drawing/2014/main" id="{8CC881AD-8B7B-4E73-B083-7863F7A715D7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14" r="12714"/>
          <a:stretch>
            <a:fillRect/>
          </a:stretch>
        </p:blipFill>
        <p:spPr/>
      </p:pic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F568A59-ACA4-4C70-9252-AAB755DA2F6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9093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Preventing Allergic Reactions: Kitchen 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spcBef>
                <a:spcPts val="3000"/>
              </a:spcBef>
            </a:pPr>
            <a:r>
              <a:rPr lang="en-US" u="sng" dirty="0"/>
              <a:t>Kitchen Staff </a:t>
            </a:r>
          </a:p>
          <a:p>
            <a:pPr marL="457200" indent="-457200">
              <a:spcBef>
                <a:spcPts val="3000"/>
              </a:spcBef>
              <a:buFont typeface="Arial" panose="020B0604020202020204" pitchFamily="34" charset="0"/>
              <a:buChar char="•"/>
            </a:pPr>
            <a:r>
              <a:rPr lang="en-US" b="0" dirty="0"/>
              <a:t>Avoid cross-contact.</a:t>
            </a:r>
          </a:p>
          <a:p>
            <a:pPr marL="457200" indent="-457200">
              <a:spcBef>
                <a:spcPts val="3000"/>
              </a:spcBef>
              <a:buFont typeface="Arial" panose="020B0604020202020204" pitchFamily="34" charset="0"/>
              <a:buChar char="•"/>
            </a:pPr>
            <a:r>
              <a:rPr lang="en-US" b="0" dirty="0"/>
              <a:t>Check food labels for allergens.</a:t>
            </a:r>
          </a:p>
          <a:p>
            <a:endParaRPr lang="en-US" dirty="0"/>
          </a:p>
        </p:txBody>
      </p:sp>
      <p:pic>
        <p:nvPicPr>
          <p:cNvPr id="7" name="Picture Placeholder 6" descr="A fryer with a basket of cooked chicken and a basket of cooked shrimp inside&#10;">
            <a:extLst>
              <a:ext uri="{FF2B5EF4-FFF2-40B4-BE49-F238E27FC236}">
                <a16:creationId xmlns:a16="http://schemas.microsoft.com/office/drawing/2014/main" id="{A08A4683-75D8-413A-9A7E-B40307A348C1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23" b="5523"/>
          <a:stretch/>
        </p:blipFill>
        <p:spPr>
          <a:xfrm>
            <a:off x="8321040" y="1554480"/>
            <a:ext cx="3246120" cy="4351337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F568A59-ACA4-4C70-9252-AAB755DA2F6B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625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Preventing Allergic Reactions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6562" y="1554479"/>
            <a:ext cx="7430118" cy="4801871"/>
          </a:xfrm>
        </p:spPr>
        <p:txBody>
          <a:bodyPr>
            <a:normAutofit/>
          </a:bodyPr>
          <a:lstStyle/>
          <a:p>
            <a:pPr marL="0" indent="0" eaLnBrk="1" hangingPunct="1">
              <a:lnSpc>
                <a:spcPct val="100000"/>
              </a:lnSpc>
              <a:spcBef>
                <a:spcPts val="1800"/>
              </a:spcBef>
              <a:defRPr/>
            </a:pPr>
            <a:r>
              <a:rPr lang="en-US" dirty="0">
                <a:cs typeface="+mn-cs"/>
              </a:rPr>
              <a:t>Ways to avoid cross-contact include:</a:t>
            </a:r>
          </a:p>
          <a:p>
            <a:pPr lvl="1" eaLnBrk="1" hangingPunct="1">
              <a:lnSpc>
                <a:spcPct val="100000"/>
              </a:lnSpc>
              <a:spcBef>
                <a:spcPts val="1800"/>
              </a:spcBef>
              <a:defRPr/>
            </a:pPr>
            <a:r>
              <a:rPr lang="en-US" sz="2800" dirty="0">
                <a:solidFill>
                  <a:schemeClr val="tx2"/>
                </a:solidFill>
              </a:rPr>
              <a:t>Check recipes and ingredient labels.</a:t>
            </a:r>
          </a:p>
          <a:p>
            <a:pPr lvl="1" eaLnBrk="1" hangingPunct="1">
              <a:lnSpc>
                <a:spcPct val="100000"/>
              </a:lnSpc>
              <a:spcBef>
                <a:spcPts val="1800"/>
              </a:spcBef>
              <a:defRPr/>
            </a:pPr>
            <a:r>
              <a:rPr lang="en-US" sz="2800" dirty="0">
                <a:solidFill>
                  <a:schemeClr val="tx2"/>
                </a:solidFill>
              </a:rPr>
              <a:t>Wash, rinse, and sanitize cookware, utensils, and equipment.</a:t>
            </a:r>
          </a:p>
          <a:p>
            <a:pPr lvl="1" eaLnBrk="1" hangingPunct="1">
              <a:lnSpc>
                <a:spcPct val="100000"/>
              </a:lnSpc>
              <a:spcBef>
                <a:spcPts val="1800"/>
              </a:spcBef>
              <a:defRPr/>
            </a:pPr>
            <a:r>
              <a:rPr lang="en-US" sz="2800" dirty="0">
                <a:solidFill>
                  <a:schemeClr val="tx2"/>
                </a:solidFill>
              </a:rPr>
              <a:t>Wash hands and change gloves before prepping food.</a:t>
            </a:r>
          </a:p>
        </p:txBody>
      </p:sp>
      <p:pic>
        <p:nvPicPr>
          <p:cNvPr id="8" name="Picture Placeholder 7" descr="A food label with a &quot;Contains Wheat&quot; statement&#10;">
            <a:extLst>
              <a:ext uri="{FF2B5EF4-FFF2-40B4-BE49-F238E27FC236}">
                <a16:creationId xmlns:a16="http://schemas.microsoft.com/office/drawing/2014/main" id="{38C29949-FD5A-4D42-870A-277A5E7BCD65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71" b="3671"/>
          <a:stretch>
            <a:fillRect/>
          </a:stretch>
        </p:blipFill>
        <p:spPr/>
      </p:pic>
      <p:pic>
        <p:nvPicPr>
          <p:cNvPr id="10" name="Picture Placeholder 9" descr="A food handler removing purple-handled tongs from a color-coded toolkit with purple-handled tools and a purple cutting board">
            <a:extLst>
              <a:ext uri="{FF2B5EF4-FFF2-40B4-BE49-F238E27FC236}">
                <a16:creationId xmlns:a16="http://schemas.microsoft.com/office/drawing/2014/main" id="{3BC751AC-1EBA-42EC-A807-1A07EC0AC91F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27" r="4627"/>
          <a:stretch>
            <a:fillRect/>
          </a:stretch>
        </p:blipFill>
        <p:spPr/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F568A59-ACA4-4C70-9252-AAB755DA2F6B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7122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1AC40-AC7A-47E0-A5F5-56FCEE979E3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52400" y="-549276"/>
            <a:ext cx="11887200" cy="549276"/>
          </a:xfrm>
        </p:spPr>
        <p:txBody>
          <a:bodyPr vert="horz" lIns="457200" tIns="45720" rIns="457200" bIns="45720" rtlCol="0" anchor="b">
            <a:normAutofit/>
          </a:bodyPr>
          <a:lstStyle/>
          <a:p>
            <a:r>
              <a:rPr lang="en-US" dirty="0"/>
              <a:t>Discussion Questions 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spcBef>
                <a:spcPts val="1800"/>
              </a:spcBef>
            </a:pPr>
            <a:r>
              <a:rPr lang="en-US" sz="2600" i="0" dirty="0">
                <a:effectLst/>
              </a:rPr>
              <a:t>What are some ways to keep food safe from physical contaminants? </a:t>
            </a:r>
          </a:p>
          <a:p>
            <a:pPr>
              <a:spcBef>
                <a:spcPts val="1800"/>
              </a:spcBef>
            </a:pPr>
            <a:r>
              <a:rPr lang="en-US" sz="2600" i="0" dirty="0">
                <a:effectLst/>
              </a:rPr>
              <a:t>A prep cook has decided to wear earrings while working. What is the food safety risk?</a:t>
            </a:r>
          </a:p>
          <a:p>
            <a:pPr>
              <a:spcBef>
                <a:spcPts val="1800"/>
              </a:spcBef>
            </a:pPr>
            <a:r>
              <a:rPr lang="en-US" sz="2600" i="0" dirty="0">
                <a:effectLst/>
              </a:rPr>
              <a:t>What are some ways to keep chemicals from contaminating food? </a:t>
            </a:r>
          </a:p>
          <a:p>
            <a:pPr>
              <a:spcBef>
                <a:spcPts val="1800"/>
              </a:spcBef>
            </a:pPr>
            <a:r>
              <a:rPr lang="en-US" sz="2600" i="0" dirty="0">
                <a:effectLst/>
              </a:rPr>
              <a:t>What are some ways to prevent the deliberate contamination of food? </a:t>
            </a:r>
          </a:p>
          <a:p>
            <a:pPr>
              <a:spcBef>
                <a:spcPts val="1800"/>
              </a:spcBef>
            </a:pPr>
            <a:r>
              <a:rPr lang="en-US" sz="2600" i="0" dirty="0">
                <a:effectLst/>
              </a:rPr>
              <a:t>What measures can be taken to help ensure the safety of guests with food allergies? </a:t>
            </a:r>
            <a:endParaRPr lang="en-US" sz="2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F568A59-ACA4-4C70-9252-AAB755DA2F6B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222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Learning Objectives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473" y="1554480"/>
            <a:ext cx="11055927" cy="4652356"/>
          </a:xfrm>
        </p:spPr>
        <p:txBody>
          <a:bodyPr vert="horz" lIns="457200" tIns="45720" rIns="457200" bIns="45720" rtlCol="0" anchor="t">
            <a:normAutofit/>
          </a:bodyPr>
          <a:lstStyle/>
          <a:p>
            <a:pPr>
              <a:spcBef>
                <a:spcPts val="2400"/>
              </a:spcBef>
            </a:pPr>
            <a:r>
              <a:rPr lang="en-US" dirty="0"/>
              <a:t>After completing this chapter, you should be able to:</a:t>
            </a:r>
          </a:p>
          <a:p>
            <a:pPr marL="457200" indent="-457200"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en-US" b="0" dirty="0"/>
              <a:t>Identify ways to prevent physical and chemical contamination.</a:t>
            </a:r>
            <a:endParaRPr lang="en-US" b="0" dirty="0">
              <a:cs typeface="Arial"/>
            </a:endParaRPr>
          </a:p>
          <a:p>
            <a:pPr marL="457200" indent="-457200"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en-US" b="0" dirty="0"/>
              <a:t>Summarize how deliberate contamination of food can be prevented.</a:t>
            </a:r>
            <a:endParaRPr lang="en-US" b="0" dirty="0">
              <a:cs typeface="Arial"/>
            </a:endParaRPr>
          </a:p>
          <a:p>
            <a:pPr marL="457200" indent="-457200"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en-US" b="0" dirty="0"/>
              <a:t>Identify the most common food allergens and their associated symptoms.</a:t>
            </a:r>
          </a:p>
          <a:p>
            <a:pPr marL="457200" indent="-457200"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en-US" b="0" dirty="0"/>
              <a:t>Describe methods of preventing allergic reactions.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F568A59-ACA4-4C70-9252-AAB755DA2F6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7559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3.1 Physical Contaminants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612648" y="1554480"/>
            <a:ext cx="5108644" cy="4550756"/>
          </a:xfrm>
        </p:spPr>
        <p:txBody>
          <a:bodyPr>
            <a:normAutofit/>
          </a:bodyPr>
          <a:lstStyle/>
          <a:p>
            <a:pPr marL="0" indent="0" eaLnBrk="1" hangingPunct="1">
              <a:defRPr/>
            </a:pPr>
            <a:r>
              <a:rPr lang="en-US" dirty="0">
                <a:cs typeface="+mn-cs"/>
              </a:rPr>
              <a:t>Sources:</a:t>
            </a:r>
          </a:p>
          <a:p>
            <a:pPr marL="347472" lvl="1" indent="-347472" eaLnBrk="1" hangingPunct="1">
              <a:spcBef>
                <a:spcPts val="1800"/>
              </a:spcBef>
              <a:defRPr/>
            </a:pPr>
            <a:r>
              <a:rPr lang="en-US" sz="2600" dirty="0">
                <a:solidFill>
                  <a:schemeClr val="tx2"/>
                </a:solidFill>
              </a:rPr>
              <a:t>Common objects that get into food like metal shavings from cans or fingernails</a:t>
            </a:r>
          </a:p>
          <a:p>
            <a:pPr marL="347472" lvl="1" indent="-347472" eaLnBrk="1" hangingPunct="1">
              <a:spcBef>
                <a:spcPts val="1800"/>
              </a:spcBef>
              <a:defRPr/>
            </a:pPr>
            <a:r>
              <a:rPr lang="en-US" sz="2600" dirty="0">
                <a:solidFill>
                  <a:schemeClr val="tx2"/>
                </a:solidFill>
              </a:rPr>
              <a:t>Naturally occurring objects such as fruit pits and bones</a:t>
            </a:r>
          </a:p>
          <a:p>
            <a:endParaRPr lang="en-US" dirty="0"/>
          </a:p>
        </p:txBody>
      </p:sp>
      <p:pic>
        <p:nvPicPr>
          <p:cNvPr id="7" name="Picture Placeholder 6" descr="Small metal shavings are floating in a large opened can of peaches&#10;">
            <a:extLst>
              <a:ext uri="{FF2B5EF4-FFF2-40B4-BE49-F238E27FC236}">
                <a16:creationId xmlns:a16="http://schemas.microsoft.com/office/drawing/2014/main" id="{C462875A-FCD5-419B-99E5-9390110FA845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10" r="6310"/>
          <a:stretch>
            <a:fillRect/>
          </a:stretch>
        </p:blipFill>
        <p:spPr/>
      </p:pic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F568A59-ACA4-4C70-9252-AAB755DA2F6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805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Physical Contaminants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spcBef>
                <a:spcPts val="3000"/>
              </a:spcBef>
              <a:defRPr/>
            </a:pPr>
            <a:r>
              <a:rPr lang="en-US" dirty="0">
                <a:cs typeface="+mn-cs"/>
              </a:rPr>
              <a:t>Symptoms:</a:t>
            </a:r>
          </a:p>
          <a:p>
            <a:pPr marL="347472" lvl="1" indent="-347472" eaLnBrk="1" hangingPunct="1">
              <a:spcBef>
                <a:spcPts val="3000"/>
              </a:spcBef>
              <a:defRPr/>
            </a:pPr>
            <a:r>
              <a:rPr lang="en-US" sz="2800" dirty="0"/>
              <a:t>Bleeding and pain</a:t>
            </a:r>
          </a:p>
          <a:p>
            <a:pPr marL="347472" lvl="1" indent="-347472" eaLnBrk="1" hangingPunct="1">
              <a:spcBef>
                <a:spcPts val="3000"/>
              </a:spcBef>
              <a:defRPr/>
            </a:pPr>
            <a:r>
              <a:rPr lang="en-US" sz="2800" dirty="0"/>
              <a:t>Mild to fatal injuries are possible 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0"/>
          </p:nvPr>
        </p:nvSpPr>
        <p:spPr/>
        <p:txBody>
          <a:bodyPr vert="horz" lIns="457200" tIns="45720" rIns="457200" bIns="45720" rtlCol="0" anchor="t">
            <a:normAutofit/>
          </a:bodyPr>
          <a:lstStyle/>
          <a:p>
            <a:pPr marL="0" indent="0" eaLnBrk="1" hangingPunct="1">
              <a:spcBef>
                <a:spcPts val="2400"/>
              </a:spcBef>
              <a:defRPr/>
            </a:pPr>
            <a:r>
              <a:rPr lang="en-US" dirty="0">
                <a:cs typeface="+mn-cs"/>
              </a:rPr>
              <a:t>Prevention:</a:t>
            </a:r>
          </a:p>
          <a:p>
            <a:pPr marL="347345" lvl="1" indent="-347345" eaLnBrk="1" hangingPunct="1">
              <a:spcBef>
                <a:spcPts val="2400"/>
              </a:spcBef>
              <a:defRPr/>
            </a:pPr>
            <a:r>
              <a:rPr lang="en-US" sz="2800" dirty="0"/>
              <a:t>Purchase food from approved, reputable suppliers.</a:t>
            </a:r>
            <a:endParaRPr lang="en-US" sz="2800" dirty="0">
              <a:cs typeface="Arial"/>
            </a:endParaRPr>
          </a:p>
          <a:p>
            <a:pPr marL="347345" lvl="1" indent="-347345" eaLnBrk="1" hangingPunct="1">
              <a:spcBef>
                <a:spcPts val="2400"/>
              </a:spcBef>
              <a:defRPr/>
            </a:pPr>
            <a:r>
              <a:rPr lang="en-US" sz="2800" dirty="0"/>
              <a:t>Closely inspect food received.</a:t>
            </a:r>
            <a:endParaRPr lang="en-US" sz="2800" dirty="0">
              <a:cs typeface="Arial"/>
            </a:endParaRPr>
          </a:p>
          <a:p>
            <a:pPr marL="347345" lvl="1" indent="-347345" eaLnBrk="1" hangingPunct="1">
              <a:spcBef>
                <a:spcPts val="2400"/>
              </a:spcBef>
              <a:defRPr/>
            </a:pPr>
            <a:r>
              <a:rPr lang="en-US" sz="2800" dirty="0"/>
              <a:t>Practice good personal hygiene.</a:t>
            </a:r>
            <a:endParaRPr lang="en-US" sz="2800" dirty="0">
              <a:cs typeface="Arial"/>
            </a:endParaRP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F568A59-ACA4-4C70-9252-AAB755DA2F6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2036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Chemical Contaminants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612648" y="1554479"/>
            <a:ext cx="7114032" cy="4682770"/>
          </a:xfrm>
        </p:spPr>
        <p:txBody>
          <a:bodyPr>
            <a:normAutofit/>
          </a:bodyPr>
          <a:lstStyle/>
          <a:p>
            <a:pPr marL="0" indent="0" eaLnBrk="1" hangingPunct="1">
              <a:spcBef>
                <a:spcPts val="1800"/>
              </a:spcBef>
              <a:defRPr/>
            </a:pPr>
            <a:r>
              <a:rPr lang="en-US" dirty="0">
                <a:cs typeface="+mn-cs"/>
              </a:rPr>
              <a:t>Sources:</a:t>
            </a:r>
          </a:p>
          <a:p>
            <a:pPr marL="347472" lvl="1" indent="-347472" eaLnBrk="1" hangingPunct="1">
              <a:lnSpc>
                <a:spcPct val="100000"/>
              </a:lnSpc>
              <a:spcBef>
                <a:spcPts val="1800"/>
              </a:spcBef>
              <a:defRPr/>
            </a:pPr>
            <a:r>
              <a:rPr lang="en-US" sz="2800" dirty="0">
                <a:solidFill>
                  <a:schemeClr val="tx2"/>
                </a:solidFill>
              </a:rPr>
              <a:t>Cleaners, sanitizers, polishes, machine lubricants, and pesticides</a:t>
            </a:r>
          </a:p>
          <a:p>
            <a:pPr marL="347472" lvl="1" indent="-347472" eaLnBrk="1" hangingPunct="1">
              <a:lnSpc>
                <a:spcPct val="100000"/>
              </a:lnSpc>
              <a:spcBef>
                <a:spcPts val="1800"/>
              </a:spcBef>
              <a:defRPr/>
            </a:pPr>
            <a:r>
              <a:rPr lang="en-US" sz="2800" dirty="0">
                <a:solidFill>
                  <a:schemeClr val="tx2"/>
                </a:solidFill>
              </a:rPr>
              <a:t>Deodorizers, first-aid products, and </a:t>
            </a:r>
            <a:br>
              <a:rPr lang="en-US" sz="2800" dirty="0">
                <a:solidFill>
                  <a:schemeClr val="tx2"/>
                </a:solidFill>
              </a:rPr>
            </a:br>
            <a:r>
              <a:rPr lang="en-US" sz="2800" dirty="0">
                <a:solidFill>
                  <a:schemeClr val="tx2"/>
                </a:solidFill>
              </a:rPr>
              <a:t>health and beauty products</a:t>
            </a:r>
          </a:p>
          <a:p>
            <a:pPr marL="347472" lvl="1" indent="-347472" eaLnBrk="1" hangingPunct="1">
              <a:lnSpc>
                <a:spcPct val="100000"/>
              </a:lnSpc>
              <a:spcBef>
                <a:spcPts val="1800"/>
              </a:spcBef>
              <a:defRPr/>
            </a:pPr>
            <a:r>
              <a:rPr lang="en-US" sz="2800" dirty="0">
                <a:solidFill>
                  <a:schemeClr val="tx2"/>
                </a:solidFill>
              </a:rPr>
              <a:t>Certain types of kitchenware and equipment</a:t>
            </a:r>
          </a:p>
          <a:p>
            <a:endParaRPr lang="en-US" dirty="0"/>
          </a:p>
        </p:txBody>
      </p:sp>
      <p:pic>
        <p:nvPicPr>
          <p:cNvPr id="11" name="Picture Placeholder 10" descr="Chemical cleaners and sanitizers are stored in a locked cabinet away from food.&#10;">
            <a:extLst>
              <a:ext uri="{FF2B5EF4-FFF2-40B4-BE49-F238E27FC236}">
                <a16:creationId xmlns:a16="http://schemas.microsoft.com/office/drawing/2014/main" id="{C24FADB3-2631-4B7C-867B-3117F41718E7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007" b="19007"/>
          <a:stretch>
            <a:fillRect/>
          </a:stretch>
        </p:blipFill>
        <p:spPr/>
      </p:pic>
      <p:pic>
        <p:nvPicPr>
          <p:cNvPr id="13" name="Picture Placeholder 12" descr="A copper sauce pan holds tomato sauce. ">
            <a:extLst>
              <a:ext uri="{FF2B5EF4-FFF2-40B4-BE49-F238E27FC236}">
                <a16:creationId xmlns:a16="http://schemas.microsoft.com/office/drawing/2014/main" id="{937D0761-D1C7-42E0-AD1C-BD366F700B1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1" b="411"/>
          <a:stretch>
            <a:fillRect/>
          </a:stretch>
        </p:blipFill>
        <p:spPr/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F568A59-ACA4-4C70-9252-AAB755DA2F6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7840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Chemical Contaminants Continued 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4330" y="1554480"/>
            <a:ext cx="4777740" cy="4351338"/>
          </a:xfrm>
        </p:spPr>
        <p:txBody>
          <a:bodyPr/>
          <a:lstStyle/>
          <a:p>
            <a:pPr marL="0" indent="0" eaLnBrk="1" hangingPunct="1">
              <a:spcBef>
                <a:spcPts val="1800"/>
              </a:spcBef>
            </a:pPr>
            <a:r>
              <a:rPr lang="en-US" dirty="0"/>
              <a:t>Symptoms:</a:t>
            </a:r>
          </a:p>
          <a:p>
            <a:pPr lvl="1" eaLnBrk="1" hangingPunct="1">
              <a:spcBef>
                <a:spcPts val="1800"/>
              </a:spcBef>
            </a:pPr>
            <a:r>
              <a:rPr lang="en-US" sz="2800" dirty="0">
                <a:solidFill>
                  <a:schemeClr val="tx2"/>
                </a:solidFill>
              </a:rPr>
              <a:t>Vary depending on chemical consumed</a:t>
            </a:r>
          </a:p>
          <a:p>
            <a:pPr lvl="1" eaLnBrk="1" hangingPunct="1">
              <a:spcBef>
                <a:spcPts val="1800"/>
              </a:spcBef>
            </a:pPr>
            <a:r>
              <a:rPr lang="en-US" sz="2800" dirty="0">
                <a:solidFill>
                  <a:schemeClr val="tx2"/>
                </a:solidFill>
              </a:rPr>
              <a:t>Most illnesses occur within minutes</a:t>
            </a:r>
          </a:p>
          <a:p>
            <a:pPr lvl="1" eaLnBrk="1" hangingPunct="1">
              <a:spcBef>
                <a:spcPts val="1800"/>
              </a:spcBef>
            </a:pPr>
            <a:r>
              <a:rPr lang="en-US" sz="2800" dirty="0">
                <a:solidFill>
                  <a:schemeClr val="tx2"/>
                </a:solidFill>
              </a:rPr>
              <a:t>Vomiting and diarrhea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0"/>
          </p:nvPr>
        </p:nvSpPr>
        <p:spPr>
          <a:xfrm>
            <a:off x="5269230" y="1554480"/>
            <a:ext cx="6316218" cy="4351338"/>
          </a:xfrm>
        </p:spPr>
        <p:txBody>
          <a:bodyPr>
            <a:normAutofit/>
          </a:bodyPr>
          <a:lstStyle/>
          <a:p>
            <a:pPr marL="0" indent="0" eaLnBrk="1" hangingPunct="1">
              <a:spcBef>
                <a:spcPts val="1800"/>
              </a:spcBef>
            </a:pPr>
            <a:r>
              <a:rPr lang="en-US" dirty="0"/>
              <a:t>Prevention includes:</a:t>
            </a:r>
          </a:p>
          <a:p>
            <a:pPr marL="347472" lvl="1" indent="-347472" eaLnBrk="1" hangingPunct="1">
              <a:spcBef>
                <a:spcPts val="1800"/>
              </a:spcBef>
              <a:defRPr/>
            </a:pPr>
            <a:r>
              <a:rPr lang="en-US" sz="2800" dirty="0">
                <a:solidFill>
                  <a:schemeClr val="tx2"/>
                </a:solidFill>
              </a:rPr>
              <a:t>Use chemicals approved for use in foodservice operations.</a:t>
            </a:r>
          </a:p>
          <a:p>
            <a:pPr marL="347472" lvl="1" indent="-347472" eaLnBrk="1" hangingPunct="1">
              <a:spcBef>
                <a:spcPts val="1800"/>
              </a:spcBef>
              <a:defRPr/>
            </a:pPr>
            <a:r>
              <a:rPr lang="en-US" sz="2800" dirty="0">
                <a:solidFill>
                  <a:schemeClr val="tx2"/>
                </a:solidFill>
              </a:rPr>
              <a:t>Purchase chemicals from approved, reputable suppliers.</a:t>
            </a:r>
          </a:p>
          <a:p>
            <a:pPr marL="347472" lvl="1" indent="-347472" eaLnBrk="1" hangingPunct="1">
              <a:spcBef>
                <a:spcPts val="1800"/>
              </a:spcBef>
              <a:defRPr/>
            </a:pPr>
            <a:r>
              <a:rPr lang="en-US" sz="2800" dirty="0">
                <a:solidFill>
                  <a:schemeClr val="tx2"/>
                </a:solidFill>
              </a:rPr>
              <a:t>Store chemicals away from prep areas, food-storage areas, and service areas.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F568A59-ACA4-4C70-9252-AAB755DA2F6B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37688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 descr="Hands inserting a key in a door knob. ">
            <a:extLst>
              <a:ext uri="{FF2B5EF4-FFF2-40B4-BE49-F238E27FC236}">
                <a16:creationId xmlns:a16="http://schemas.microsoft.com/office/drawing/2014/main" id="{016A1FA9-12C3-4905-8F3D-CA4969B54EBC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06" r="10306"/>
          <a:stretch>
            <a:fillRect/>
          </a:stretch>
        </p:blipFill>
        <p:spPr/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D24714D1-BAC5-4F73-A3BA-BB24DE23E9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3.2 Deliberate Contamination of Food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E26AF4-DC62-4615-8D36-C3FF342281A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 vert="horz" lIns="457200" tIns="45720" rIns="457200" bIns="45720" rtlCol="0" anchor="t">
            <a:normAutofit/>
          </a:bodyPr>
          <a:lstStyle/>
          <a:p>
            <a:r>
              <a:rPr lang="en-US" dirty="0"/>
              <a:t>A </a:t>
            </a:r>
            <a:r>
              <a:rPr lang="en-US" dirty="0">
                <a:solidFill>
                  <a:schemeClr val="bg2"/>
                </a:solidFill>
              </a:rPr>
              <a:t>food defense program </a:t>
            </a:r>
            <a:r>
              <a:rPr lang="en-US" dirty="0"/>
              <a:t>protects food by making it as difficult as possible for someone to tamper with it.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0" dirty="0"/>
              <a:t>FDA’s A.L.E.R.T. food defense tool </a:t>
            </a:r>
            <a:endParaRPr lang="en-US" b="0" dirty="0">
              <a:cs typeface="Arial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7F26CE-9099-46CE-BDEB-06AA7895FB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F568A59-ACA4-4C70-9252-AAB755DA2F6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6265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3.3 Food Allergens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2648" y="1554480"/>
            <a:ext cx="7306234" cy="4695400"/>
          </a:xfrm>
        </p:spPr>
        <p:txBody>
          <a:bodyPr>
            <a:normAutofit fontScale="25000" lnSpcReduction="20000"/>
          </a:bodyPr>
          <a:lstStyle/>
          <a:p>
            <a:pPr marL="0" indent="0" eaLnBrk="1" hangingPunct="1">
              <a:lnSpc>
                <a:spcPct val="120000"/>
              </a:lnSpc>
              <a:spcBef>
                <a:spcPts val="1800"/>
              </a:spcBef>
              <a:buFont typeface="Wingdings" pitchFamily="2" charset="2"/>
              <a:buNone/>
              <a:defRPr/>
            </a:pPr>
            <a:r>
              <a:rPr lang="en-US" sz="10400" dirty="0">
                <a:ea typeface="+mn-ea"/>
                <a:cs typeface="+mn-cs"/>
              </a:rPr>
              <a:t>A food allergen is a </a:t>
            </a:r>
            <a:r>
              <a:rPr lang="en-US" sz="10400" dirty="0"/>
              <a:t>protein in a food to which some people are sensitive. </a:t>
            </a:r>
          </a:p>
          <a:p>
            <a:pPr eaLnBrk="1" hangingPunct="1">
              <a:lnSpc>
                <a:spcPct val="120000"/>
              </a:lnSpc>
              <a:spcBef>
                <a:spcPts val="1800"/>
              </a:spcBef>
              <a:defRPr/>
            </a:pPr>
            <a:r>
              <a:rPr lang="en-US" sz="10400" b="0" dirty="0"/>
              <a:t>An </a:t>
            </a:r>
            <a:r>
              <a:rPr lang="en-US" sz="10400" b="0" dirty="0">
                <a:solidFill>
                  <a:schemeClr val="bg2"/>
                </a:solidFill>
              </a:rPr>
              <a:t>allergic reaction </a:t>
            </a:r>
            <a:r>
              <a:rPr lang="en-US" sz="10400" b="0" dirty="0"/>
              <a:t>is when the immune system mistakenly considers the allergen to be harmful and attacks the food protein. </a:t>
            </a:r>
          </a:p>
          <a:p>
            <a:pPr eaLnBrk="1" hangingPunct="1">
              <a:spcBef>
                <a:spcPts val="1800"/>
              </a:spcBef>
              <a:defRPr/>
            </a:pPr>
            <a:r>
              <a:rPr lang="en-US" sz="10400" dirty="0"/>
              <a:t>Symptoms </a:t>
            </a:r>
            <a:r>
              <a:rPr lang="en-US" sz="10400" dirty="0">
                <a:ea typeface="+mn-ea"/>
                <a:cs typeface="+mn-cs"/>
              </a:rPr>
              <a:t>include:</a:t>
            </a:r>
          </a:p>
          <a:p>
            <a:pPr marL="342900" lvl="1" indent="-342900">
              <a:lnSpc>
                <a:spcPct val="100000"/>
              </a:lnSpc>
              <a:spcBef>
                <a:spcPts val="1800"/>
              </a:spcBef>
              <a:defRPr/>
            </a:pPr>
            <a:r>
              <a:rPr lang="en-US" sz="9600" dirty="0">
                <a:solidFill>
                  <a:schemeClr val="tx2"/>
                </a:solidFill>
              </a:rPr>
              <a:t>Nausea</a:t>
            </a:r>
          </a:p>
          <a:p>
            <a:pPr marL="342900" lvl="1" indent="-342900">
              <a:lnSpc>
                <a:spcPct val="100000"/>
              </a:lnSpc>
              <a:spcBef>
                <a:spcPts val="1800"/>
              </a:spcBef>
              <a:defRPr/>
            </a:pPr>
            <a:r>
              <a:rPr lang="en-US" sz="9600" dirty="0">
                <a:solidFill>
                  <a:schemeClr val="tx2"/>
                </a:solidFill>
              </a:rPr>
              <a:t>Wheezing or shortness of breath</a:t>
            </a:r>
          </a:p>
          <a:p>
            <a:pPr marL="342900" lvl="1" indent="-342900">
              <a:lnSpc>
                <a:spcPct val="100000"/>
              </a:lnSpc>
              <a:spcBef>
                <a:spcPts val="1800"/>
              </a:spcBef>
              <a:defRPr/>
            </a:pPr>
            <a:r>
              <a:rPr lang="en-US" sz="9600" dirty="0">
                <a:solidFill>
                  <a:schemeClr val="tx2"/>
                </a:solidFill>
              </a:rPr>
              <a:t>Hives or itchy rashes</a:t>
            </a:r>
            <a:endParaRPr lang="en-US" dirty="0"/>
          </a:p>
          <a:p>
            <a:endParaRPr lang="en-US" b="0" dirty="0"/>
          </a:p>
        </p:txBody>
      </p:sp>
      <p:pic>
        <p:nvPicPr>
          <p:cNvPr id="7" name="Picture Placeholder 6" descr="A close-up of hives on a person's skin ">
            <a:extLst>
              <a:ext uri="{FF2B5EF4-FFF2-40B4-BE49-F238E27FC236}">
                <a16:creationId xmlns:a16="http://schemas.microsoft.com/office/drawing/2014/main" id="{46C1B3B0-CEDB-4B84-B45C-11978121BA6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29" r="25229"/>
          <a:stretch>
            <a:fillRect/>
          </a:stretch>
        </p:blipFill>
        <p:spPr/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F568A59-ACA4-4C70-9252-AAB755DA2F6B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83963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Common Food Allergens: The Big Nine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457200" lvl="1" indent="-457200">
              <a:lnSpc>
                <a:spcPct val="100000"/>
              </a:lnSpc>
              <a:spcBef>
                <a:spcPts val="900"/>
              </a:spcBef>
              <a:buFont typeface="+mj-lt"/>
              <a:buAutoNum type="arabicPeriod"/>
              <a:defRPr/>
            </a:pPr>
            <a:r>
              <a:rPr lang="en-US" sz="2600" b="1" dirty="0"/>
              <a:t>Milk</a:t>
            </a:r>
          </a:p>
          <a:p>
            <a:pPr marL="457200" lvl="1" indent="-457200">
              <a:lnSpc>
                <a:spcPct val="100000"/>
              </a:lnSpc>
              <a:spcBef>
                <a:spcPts val="900"/>
              </a:spcBef>
              <a:buFont typeface="+mj-lt"/>
              <a:buAutoNum type="arabicPeriod"/>
              <a:defRPr/>
            </a:pPr>
            <a:r>
              <a:rPr lang="en-US" sz="2600" b="1" dirty="0"/>
              <a:t>Soy</a:t>
            </a:r>
          </a:p>
          <a:p>
            <a:pPr marL="457200" lvl="1" indent="-457200">
              <a:lnSpc>
                <a:spcPct val="100000"/>
              </a:lnSpc>
              <a:spcBef>
                <a:spcPts val="900"/>
              </a:spcBef>
              <a:buFont typeface="+mj-lt"/>
              <a:buAutoNum type="arabicPeriod"/>
              <a:defRPr/>
            </a:pPr>
            <a:r>
              <a:rPr lang="en-US" sz="2600" b="1" dirty="0"/>
              <a:t>Eggs</a:t>
            </a:r>
          </a:p>
          <a:p>
            <a:pPr marL="457200" lvl="1" indent="-457200">
              <a:lnSpc>
                <a:spcPct val="100000"/>
              </a:lnSpc>
              <a:spcBef>
                <a:spcPts val="900"/>
              </a:spcBef>
              <a:buFont typeface="+mj-lt"/>
              <a:buAutoNum type="arabicPeriod"/>
              <a:defRPr/>
            </a:pPr>
            <a:r>
              <a:rPr lang="en-US" sz="2600" b="1" dirty="0"/>
              <a:t>Wheat</a:t>
            </a:r>
          </a:p>
          <a:p>
            <a:pPr marL="457200" lvl="1" indent="-457200">
              <a:lnSpc>
                <a:spcPct val="100000"/>
              </a:lnSpc>
              <a:spcBef>
                <a:spcPts val="900"/>
              </a:spcBef>
              <a:buFont typeface="+mj-lt"/>
              <a:buAutoNum type="arabicPeriod"/>
              <a:defRPr/>
            </a:pPr>
            <a:r>
              <a:rPr lang="en-US" sz="2600" b="1" i="0" dirty="0">
                <a:effectLst/>
              </a:rPr>
              <a:t>Fish (ex: bass, flounder, and cod) </a:t>
            </a:r>
          </a:p>
          <a:p>
            <a:pPr marL="457200" lvl="1" indent="-457200">
              <a:lnSpc>
                <a:spcPct val="100000"/>
              </a:lnSpc>
              <a:spcBef>
                <a:spcPts val="900"/>
              </a:spcBef>
              <a:buFont typeface="+mj-lt"/>
              <a:buAutoNum type="arabicPeriod"/>
              <a:defRPr/>
            </a:pPr>
            <a:r>
              <a:rPr lang="en-US" sz="2600" b="1" i="0" dirty="0">
                <a:effectLst/>
              </a:rPr>
              <a:t>Crustacean shellfish</a:t>
            </a:r>
          </a:p>
          <a:p>
            <a:pPr marL="457200" lvl="1" indent="-457200">
              <a:lnSpc>
                <a:spcPct val="100000"/>
              </a:lnSpc>
              <a:spcBef>
                <a:spcPts val="900"/>
              </a:spcBef>
              <a:buFont typeface="+mj-lt"/>
              <a:buAutoNum type="arabicPeriod"/>
              <a:defRPr/>
            </a:pPr>
            <a:r>
              <a:rPr lang="en-US" sz="2600" b="1" i="0" dirty="0">
                <a:effectLst/>
              </a:rPr>
              <a:t>Peanuts</a:t>
            </a:r>
          </a:p>
          <a:p>
            <a:pPr marL="457200" lvl="1" indent="-457200">
              <a:lnSpc>
                <a:spcPct val="100000"/>
              </a:lnSpc>
              <a:spcBef>
                <a:spcPts val="900"/>
              </a:spcBef>
              <a:buFont typeface="+mj-lt"/>
              <a:buAutoNum type="arabicPeriod"/>
              <a:defRPr/>
            </a:pPr>
            <a:r>
              <a:rPr lang="en-US" sz="2600" b="1" i="0" dirty="0">
                <a:effectLst/>
              </a:rPr>
              <a:t>Tree nuts (ex: walnuts and pecans) </a:t>
            </a:r>
          </a:p>
          <a:p>
            <a:pPr marL="457200" lvl="1" indent="-457200">
              <a:lnSpc>
                <a:spcPct val="100000"/>
              </a:lnSpc>
              <a:spcBef>
                <a:spcPts val="900"/>
              </a:spcBef>
              <a:buFont typeface="+mj-lt"/>
              <a:buAutoNum type="arabicPeriod"/>
              <a:defRPr/>
            </a:pPr>
            <a:r>
              <a:rPr lang="en-US" sz="2600" b="1" i="0" dirty="0">
                <a:effectLst/>
              </a:rPr>
              <a:t>Sesame </a:t>
            </a:r>
          </a:p>
          <a:p>
            <a:pPr marL="0" lvl="1" indent="0">
              <a:lnSpc>
                <a:spcPct val="100000"/>
              </a:lnSpc>
              <a:spcBef>
                <a:spcPts val="900"/>
              </a:spcBef>
              <a:buNone/>
              <a:defRPr/>
            </a:pPr>
            <a:endParaRPr lang="en-US" b="1" i="0" dirty="0">
              <a:effectLst/>
              <a:latin typeface="Arial" panose="020B0604020202020204" pitchFamily="34" charset="0"/>
            </a:endParaRPr>
          </a:p>
        </p:txBody>
      </p:sp>
      <p:pic>
        <p:nvPicPr>
          <p:cNvPr id="11" name="Picture Placeholder 10" descr="A block of fresh tofu and a pile of edamame">
            <a:extLst>
              <a:ext uri="{FF2B5EF4-FFF2-40B4-BE49-F238E27FC236}">
                <a16:creationId xmlns:a16="http://schemas.microsoft.com/office/drawing/2014/main" id="{0D37D6BE-6419-4CDD-BE93-E55DC7DF823C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63" b="7763"/>
          <a:stretch>
            <a:fillRect/>
          </a:stretch>
        </p:blipFill>
        <p:spPr/>
      </p:pic>
      <p:pic>
        <p:nvPicPr>
          <p:cNvPr id="13" name="Picture Placeholder 12" descr="A cooked crab, lobster, and shrimp">
            <a:extLst>
              <a:ext uri="{FF2B5EF4-FFF2-40B4-BE49-F238E27FC236}">
                <a16:creationId xmlns:a16="http://schemas.microsoft.com/office/drawing/2014/main" id="{006818C8-5994-434E-AC58-2C3379E9764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63" b="7763"/>
          <a:stretch>
            <a:fillRect/>
          </a:stretch>
        </p:blipFill>
        <p:spPr/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F568A59-ACA4-4C70-9252-AAB755DA2F6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175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oursebook_8E">
      <a:dk1>
        <a:sysClr val="windowText" lastClr="000000"/>
      </a:dk1>
      <a:lt1>
        <a:sysClr val="window" lastClr="FFFFFF"/>
      </a:lt1>
      <a:dk2>
        <a:srgbClr val="172745"/>
      </a:dk2>
      <a:lt2>
        <a:srgbClr val="DF9C35"/>
      </a:lt2>
      <a:accent1>
        <a:srgbClr val="562714"/>
      </a:accent1>
      <a:accent2>
        <a:srgbClr val="B8CBD5"/>
      </a:accent2>
      <a:accent3>
        <a:srgbClr val="EEF1F3"/>
      </a:accent3>
      <a:accent4>
        <a:srgbClr val="C9242D"/>
      </a:accent4>
      <a:accent5>
        <a:srgbClr val="2C9145"/>
      </a:accent5>
      <a:accent6>
        <a:srgbClr val="FFFF00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ursebook_8E-TEMPLATE.potx" id="{FBCFE6BD-3E01-40BA-B4DB-1B6F1BA2244B}" vid="{635EFAEE-ADD9-479F-BC3C-10D32187225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035408FDB182F4C8BEA4A0943496152" ma:contentTypeVersion="13" ma:contentTypeDescription="Create a new document." ma:contentTypeScope="" ma:versionID="a936c18b8618a4ca3059975b14f579d4">
  <xsd:schema xmlns:xsd="http://www.w3.org/2001/XMLSchema" xmlns:xs="http://www.w3.org/2001/XMLSchema" xmlns:p="http://schemas.microsoft.com/office/2006/metadata/properties" xmlns:ns2="670ae7cf-2779-4335-b55d-ddf3266fd9bb" xmlns:ns3="d9905d2b-a45b-4f19-8572-4568a650575a" targetNamespace="http://schemas.microsoft.com/office/2006/metadata/properties" ma:root="true" ma:fieldsID="4f6e35b1841cfa9d4bc317877cf587ec" ns2:_="" ns3:_="">
    <xsd:import namespace="670ae7cf-2779-4335-b55d-ddf3266fd9bb"/>
    <xsd:import namespace="d9905d2b-a45b-4f19-8572-4568a650575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LengthInSecond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70ae7cf-2779-4335-b55d-ddf3266fd9b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9905d2b-a45b-4f19-8572-4568a650575a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ECE456B-60B3-4065-8B18-701303040695}">
  <ds:schemaRefs>
    <ds:schemaRef ds:uri="http://schemas.microsoft.com/office/2006/metadata/properties"/>
    <ds:schemaRef ds:uri="http://purl.org/dc/terms/"/>
    <ds:schemaRef ds:uri="d9905d2b-a45b-4f19-8572-4568a650575a"/>
    <ds:schemaRef ds:uri="http://www.w3.org/XML/1998/namespace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670ae7cf-2779-4335-b55d-ddf3266fd9bb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8B07F3D8-C95C-469F-8B6E-3CA4142F46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70ae7cf-2779-4335-b55d-ddf3266fd9bb"/>
    <ds:schemaRef ds:uri="d9905d2b-a45b-4f19-8572-4568a650575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A9C00A1-CC7E-4BED-88A5-6119C6F3645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</TotalTime>
  <Words>1360</Words>
  <Application>Microsoft Office PowerPoint</Application>
  <PresentationFormat>Widescreen</PresentationFormat>
  <Paragraphs>173</Paragraphs>
  <Slides>13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MS Mincho</vt:lpstr>
      <vt:lpstr>Arial</vt:lpstr>
      <vt:lpstr>Calibri</vt:lpstr>
      <vt:lpstr>Symbol</vt:lpstr>
      <vt:lpstr>Times New Roman</vt:lpstr>
      <vt:lpstr>Wingdings</vt:lpstr>
      <vt:lpstr>Office Theme</vt:lpstr>
      <vt:lpstr>3</vt:lpstr>
      <vt:lpstr>Learning Objectives </vt:lpstr>
      <vt:lpstr>3.1 Physical Contaminants </vt:lpstr>
      <vt:lpstr>Physical Contaminants </vt:lpstr>
      <vt:lpstr>Chemical Contaminants </vt:lpstr>
      <vt:lpstr>Chemical Contaminants Continued   </vt:lpstr>
      <vt:lpstr>3.2 Deliberate Contamination of Food </vt:lpstr>
      <vt:lpstr>3.3 Food Allergens </vt:lpstr>
      <vt:lpstr>Common Food Allergens: The Big Nine</vt:lpstr>
      <vt:lpstr>Preventing Allergic Reactions: Service  </vt:lpstr>
      <vt:lpstr>Preventing Allergic Reactions: Kitchen  </vt:lpstr>
      <vt:lpstr>Preventing Allergic Reactions </vt:lpstr>
      <vt:lpstr>Discussion Questions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</dc:title>
  <dc:creator>Julia Norma McKenna</dc:creator>
  <cp:lastModifiedBy>Alyssa Beer</cp:lastModifiedBy>
  <cp:revision>1</cp:revision>
  <dcterms:created xsi:type="dcterms:W3CDTF">2022-01-13T19:36:04Z</dcterms:created>
  <dcterms:modified xsi:type="dcterms:W3CDTF">2022-02-03T16:55:52Z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0x0101006035408FDB182F4C8BEA4A0943496152</vt:lpwstr>
  </property>
</Properties>
</file>